
<file path=[Content_Types].xml><?xml version="1.0" encoding="utf-8"?>
<Types xmlns="http://schemas.openxmlformats.org/package/2006/content-types">
  <Default Extension="wmf" ContentType="image/x-wmf"/>
  <Default Extension="png" ContentType="image/pn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slides/slide32.xml" ContentType="application/vnd.openxmlformats-officedocument.presentationml.slide+xml"/>
  <Override PartName="/ppt/slides/slide31.xml" ContentType="application/vnd.openxmlformats-officedocument.presentationml.slide+xml"/>
  <Override PartName="/ppt/slides/slide29.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notesSlides/notesSlide3.xml" ContentType="application/vnd.openxmlformats-officedocument.presentationml.notesSlide+xml"/>
  <Override PartName="/ppt/slides/slide18.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notesSlides/notesSlide4.xml" ContentType="application/vnd.openxmlformats-officedocument.presentationml.notesSlide+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s/slide1.xml" ContentType="application/vnd.openxmlformats-officedocument.presentationml.slide+xml"/>
  <Override PartName="/ppt/slideLayouts/slideLayout14.xml" ContentType="application/vnd.openxmlformats-officedocument.presentationml.slideLayout+xml"/>
  <Override PartName="/ppt/slides/slide26.xml" ContentType="application/vnd.openxmlformats-officedocument.presentationml.slide+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5.xml" ContentType="application/vnd.openxmlformats-officedocument.presentationml.slide+xml"/>
  <Override PartName="/ppt/slideLayouts/slideLayout2.xml" ContentType="application/vnd.openxmlformats-officedocument.presentationml.slideLayout+xml"/>
  <Override PartName="/ppt/slides/slide27.xml" ContentType="application/vnd.openxmlformats-officedocument.presentationml.slide+xml"/>
  <Override PartName="/ppt/slides/slide4.xml" ContentType="application/vnd.openxmlformats-officedocument.presentationml.slide+xml"/>
  <Override PartName="/ppt/slideLayouts/slideLayout12.xml" ContentType="application/vnd.openxmlformats-officedocument.presentationml.slideLayout+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s/slide22.xml" ContentType="application/vnd.openxmlformats-officedocument.presentationml.slide+xml"/>
  <Override PartName="/ppt/theme/theme3.xml" ContentType="application/vnd.openxmlformats-officedocument.theme+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s/slide14.xml" ContentType="application/vnd.openxmlformats-officedocument.presentationml.slide+xml"/>
  <Override PartName="/ppt/slideMasters/slideMaster1.xml" ContentType="application/vnd.openxmlformats-officedocument.presentationml.slideMaster+xml"/>
  <Override PartName="/ppt/theme/theme2.xml" ContentType="application/vnd.openxmlformats-officedocument.theme+xml"/>
  <Override PartName="/ppt/slideLayouts/slideLayout15.xml" ContentType="application/vnd.openxmlformats-officedocument.presentationml.slideLayout+xml"/>
  <Override PartName="/ppt/notesMasters/notesMaster1.xml" ContentType="application/vnd.openxmlformats-officedocument.presentationml.notesMaster+xml"/>
  <Override PartName="/docProps/custom.xml" ContentType="application/vnd.openxmlformats-officedocument.custom-properties+xml"/>
  <Override PartName="/ppt/slides/slide6.xml" ContentType="application/vnd.openxmlformats-officedocument.presentationml.slide+xml"/>
  <Override PartName="/ppt/slides/slide24.xml" ContentType="application/vnd.openxmlformats-officedocument.presentationml.slide+xml"/>
  <Override PartName="/ppt/slideLayouts/slideLayout11.xml" ContentType="application/vnd.openxmlformats-officedocument.presentationml.slideLayout+xml"/>
  <Override PartName="/ppt/tableStyles.xml" ContentType="application/vnd.openxmlformats-officedocument.presentationml.tableStyles+xml"/>
  <Override PartName="/ppt/slides/slide28.xml" ContentType="application/vnd.openxmlformats-officedocument.presentationml.slide+xml"/>
  <Override PartName="/ppt/theme/theme1.xml" ContentType="application/vnd.openxmlformats-officedocument.them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s/slide2.xml" ContentType="application/vnd.openxmlformats-officedocument.presentationml.slide+xml"/>
  <Override PartName="/ppt/viewProps.xml" ContentType="application/vnd.openxmlformats-officedocument.presentationml.viewProps+xml"/>
  <Override PartName="/ppt/slideLayouts/slideLayout6.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presentation.xml" ContentType="application/vnd.openxmlformats-officedocument.presentationml.presentation.main+xml"/>
  <Override PartName="/docProps/core.xml" ContentType="application/vnd.openxmlformats-package.core-properties+xml"/>
  <Override PartName="/docProps/app.xml" ContentType="application/vnd.openxmlformats-officedocument.extended-properties+xml"/>
  <Override PartName="/ppt/slides/slide30.xml" ContentType="application/vnd.openxmlformats-officedocument.presentationml.slide+xml"/>
  <Override PartName="/ppt/charts/chart1.xml" ContentType="application/vnd.openxmlformats-officedocument.drawingml.chart+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sldMasterIdLst>
    <p:sldMasterId id="2147483648" r:id="rId1"/>
    <p:sldMasterId id="2147483661" r:id="rId2"/>
  </p:sldMasterIdLst>
  <p:notesMasterIdLst>
    <p:notesMasterId r:id="rId38"/>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x="9144000" cy="6858000"/>
  <p:notesSz cx="9144000" cy="68580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p:cViewPr varScale="1">
        <p:scale>
          <a:sx n="120" d="116"/>
          <a:sy n="100" d="105"/>
        </p:scale>
        <p:origin x="101" y="115"/>
      </p:cViewPr>
      <p:guideLst>
        <p:guide pos="2880"/>
        <p:guide pos="2160" orient="horz"/>
      </p:guideLst>
    </p:cSldViewPr>
  </p:slideViewPr>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theme" Target="theme/theme1.xml"/><Relationship Id="rId4" Type="http://schemas.openxmlformats.org/officeDocument/2006/relationships/theme" Target="theme/theme2.xml"/><Relationship Id="rId5" Type="http://schemas.openxmlformats.org/officeDocument/2006/relationships/theme" Target="theme/theme3.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notesMaster" Target="notesMasters/notesMaster1.xml"/><Relationship Id="rId39" Type="http://schemas.openxmlformats.org/officeDocument/2006/relationships/presProps" Target="presProps.xml" /><Relationship Id="rId40" Type="http://schemas.openxmlformats.org/officeDocument/2006/relationships/tableStyles" Target="tableStyles.xml" /><Relationship Id="rId41" Type="http://schemas.openxmlformats.org/officeDocument/2006/relationships/viewProps" Target="viewProps.xml" /></Relationships>
</file>

<file path=ppt/charts/_rels/chart1.xml.rels><?xml version="1.0" encoding="UTF-8" standalone="yes"?><Relationships xmlns="http://schemas.openxmlformats.org/package/2006/relationships"></Relationships>
</file>

<file path=ppt/charts/chart1.xml><?xml version="1.0" encoding="utf-8"?>
<c:chartSpace xmlns:c="http://schemas.openxmlformats.org/drawingml/2006/chart" xmlns:a="http://schemas.openxmlformats.org/drawingml/2006/main" xmlns:r="http://schemas.openxmlformats.org/officeDocument/2006/relationships" xmlns:mc="http://schemas.openxmlformats.org/markup-compatibility/2006" xmlns:c14="http://schemas.microsoft.com/office/drawing/2007/8/2/chart">
  <c:date1904 val="0"/>
  <c:lang val="en-US"/>
  <c:roundedCorners val="0"/>
  <mc:AlternateContent>
    <mc:Choice Requires="c14">
      <c14:style val="102"/>
    </mc:Choice>
    <mc:Fallback>
      <c:style val="2"/>
    </mc:Fallback>
  </mc:AlternateContent>
  <c:chart>
    <c:autoTitleDeleted val="1"/>
    <c:plotArea>
      <c:layout>
        <c:manualLayout>
          <c:layoutTarget val="inner"/>
          <c:xMode val="edge"/>
          <c:yMode val="edge"/>
          <c:x val="0.31254999999999999"/>
          <c:y val="0.047890000000000002"/>
          <c:w val="0.31153999999999998"/>
          <c:h val="0.91310999999999998"/>
        </c:manualLayout>
      </c:layout>
      <c:pieChart>
        <c:varyColors val="1"/>
        <c:ser>
          <c:idx val="0"/>
          <c:order val="0"/>
          <c:tx>
            <c:strRef>
              <c:f xml:space="preserve">label 0</c:f>
              <c:strCache>
                <c:ptCount val="1"/>
                <c:pt idx="0">
                  <c:v xml:space="preserve">Ressources financières</c:v>
                </c:pt>
              </c:strCache>
            </c:strRef>
          </c:tx>
          <c:spPr bwMode="auto">
            <a:prstGeom prst="rect">
              <a:avLst/>
            </a:prstGeom>
            <a:solidFill>
              <a:srgbClr val="4F81BD"/>
            </a:solidFill>
            <a:ln>
              <a:noFill/>
            </a:ln>
          </c:spPr>
          <c:explosion val="0"/>
          <c:dPt>
            <c:idx val="0"/>
            <c:spPr bwMode="auto">
              <a:prstGeom prst="rect">
                <a:avLst/>
              </a:prstGeom>
              <a:solidFill>
                <a:srgbClr val="4F81BD"/>
              </a:solidFill>
              <a:ln>
                <a:noFill/>
                <a:round/>
              </a:ln>
            </c:spPr>
          </c:dPt>
          <c:dPt>
            <c:idx val="1"/>
            <c:spPr bwMode="auto">
              <a:prstGeom prst="rect">
                <a:avLst/>
              </a:prstGeom>
              <a:solidFill>
                <a:srgbClr val="C0504D"/>
              </a:solidFill>
              <a:ln>
                <a:noFill/>
              </a:ln>
            </c:spPr>
          </c:dPt>
          <c:dPt>
            <c:idx val="2"/>
            <c:spPr bwMode="auto">
              <a:prstGeom prst="rect">
                <a:avLst/>
              </a:prstGeom>
              <a:solidFill>
                <a:srgbClr val="9BBB59"/>
              </a:solidFill>
              <a:ln>
                <a:noFill/>
              </a:ln>
            </c:spPr>
          </c:dPt>
          <c:dLbls>
            <c:dLbl>
              <c:idx val="0"/>
              <c:dLblPos val="bestFit"/>
              <c:layout/>
              <c:numFmt formatCode="General" sourceLinked="1"/>
              <c:separator xml:space="preserve">; </c:separator>
              <c:showBubbleSize val="0"/>
              <c:showCatName val="1"/>
              <c:showLegendKey val="1"/>
              <c:showPercent val="1"/>
              <c:showSerName val="0"/>
              <c:showVal val="1"/>
              <c:tx>
                <c:rich>
                  <a:bodyPr/>
                  <a:p>
                    <a:pPr>
                      <a:defRPr/>
                    </a:pPr>
                    <a:r>
                      <a:rPr lang="fr-FR" sz="1300" b="0" strike="noStrike" spc="-1">
                        <a:latin typeface="Arial"/>
                      </a:rPr>
                      <a:t>Cotisations établissements 73</a:t>
                    </a:r>
                    <a:r>
                      <a:rPr lang="fr-FR" sz="1300" b="0" strike="noStrike" spc="-1">
                        <a:latin typeface="Arial"/>
                      </a:rPr>
                      <a:t>%</a:t>
                    </a:r>
                    <a:endParaRPr/>
                  </a:p>
                </c:rich>
              </c:tx>
              <c:txPr>
                <a:bodyPr/>
                <a:lstStyle/>
                <a:p>
                  <a:pPr>
                    <a:defRPr sz="1000" b="0" strike="noStrike" spc="-1">
                      <a:solidFill>
                        <a:srgbClr val="000000"/>
                      </a:solidFill>
                      <a:latin typeface="Arial"/>
                      <a:ea typeface="DejaVu Sans"/>
                    </a:defRPr>
                  </a:pPr>
                  <a:endParaRPr/>
                </a:p>
              </c:txPr>
            </c:dLbl>
            <c:dLbl>
              <c:idx val="1"/>
              <c:dLblPos val="bestFit"/>
              <c:layout/>
              <c:numFmt formatCode="General" sourceLinked="1"/>
              <c:separator xml:space="preserve">; </c:separator>
              <c:showBubbleSize val="0"/>
              <c:showCatName val="1"/>
              <c:showLegendKey val="1"/>
              <c:showPercent val="1"/>
              <c:showSerName val="0"/>
              <c:showVal val="1"/>
              <c:tx>
                <c:rich>
                  <a:bodyPr/>
                  <a:p>
                    <a:pPr>
                      <a:defRPr/>
                    </a:pPr>
                    <a:r>
                      <a:rPr lang="fr-FR" sz="1300" b="0" strike="noStrike" spc="-1">
                        <a:latin typeface="Arial"/>
                      </a:rPr>
                      <a:t>Subventions</a:t>
                    </a:r>
                    <a:r>
                      <a:rPr lang="fr-FR" sz="1300" b="0" strike="noStrike" spc="-1">
                        <a:latin typeface="Arial"/>
                      </a:rPr>
                      <a:t> publiques </a:t>
                    </a:r>
                    <a:r>
                      <a:rPr lang="fr-FR" sz="1300" b="0" strike="noStrike" spc="-1">
                        <a:latin typeface="Arial"/>
                      </a:rPr>
                      <a:t>  </a:t>
                    </a:r>
                    <a:r>
                      <a:rPr lang="fr-FR" sz="1300" b="0" strike="noStrike" spc="-1">
                        <a:latin typeface="Arial"/>
                      </a:rPr>
                      <a:t>20%</a:t>
                    </a:r>
                    <a:endParaRPr/>
                  </a:p>
                </c:rich>
              </c:tx>
              <c:txPr>
                <a:bodyPr/>
                <a:lstStyle/>
                <a:p>
                  <a:pPr>
                    <a:defRPr sz="1000" b="0" strike="noStrike" spc="-1">
                      <a:solidFill>
                        <a:srgbClr val="000000"/>
                      </a:solidFill>
                      <a:latin typeface="Arial"/>
                      <a:ea typeface="DejaVu Sans"/>
                    </a:defRPr>
                  </a:pPr>
                  <a:endParaRPr/>
                </a:p>
              </c:txPr>
            </c:dLbl>
            <c:dLbl>
              <c:idx val="2"/>
              <c:dLblPos val="bestFit"/>
              <c:layout/>
              <c:numFmt formatCode="General" sourceLinked="1"/>
              <c:separator xml:space="preserve">; </c:separator>
              <c:showBubbleSize val="0"/>
              <c:showCatName val="1"/>
              <c:showLegendKey val="1"/>
              <c:showPercent val="1"/>
              <c:showSerName val="0"/>
              <c:showVal val="1"/>
              <c:tx>
                <c:rich>
                  <a:bodyPr/>
                  <a:p>
                    <a:pPr>
                      <a:defRPr/>
                    </a:pPr>
                    <a:r>
                      <a:rPr lang="fr-FR" sz="1300" b="0" strike="noStrike" spc="-1">
                        <a:latin typeface="Arial"/>
                      </a:rPr>
                      <a:t>Ressources </a:t>
                    </a:r>
                    <a:r>
                      <a:rPr lang="fr-FR" sz="1300" b="0" strike="noStrike" spc="-1">
                        <a:latin typeface="Arial"/>
                      </a:rPr>
                      <a:t>gracieuse</a:t>
                    </a:r>
                    <a:r>
                      <a:rPr lang="fr-FR" sz="1300" b="0" strike="noStrike" spc="-1">
                        <a:latin typeface="Arial"/>
                      </a:rPr>
                      <a:t>s</a:t>
                    </a:r>
                    <a:r>
                      <a:rPr lang="fr-FR" sz="1300" b="0" strike="noStrike" spc="-1">
                        <a:latin typeface="Arial"/>
                      </a:rPr>
                      <a:t>7%</a:t>
                    </a:r>
                    <a:endParaRPr/>
                  </a:p>
                </c:rich>
              </c:tx>
              <c:txPr>
                <a:bodyPr/>
                <a:lstStyle/>
                <a:p>
                  <a:pPr>
                    <a:defRPr sz="1000" b="0" strike="noStrike" spc="-1">
                      <a:solidFill>
                        <a:srgbClr val="000000"/>
                      </a:solidFill>
                      <a:latin typeface="Arial"/>
                      <a:ea typeface="DejaVu Sans"/>
                    </a:defRPr>
                  </a:pPr>
                  <a:endParaRPr/>
                </a:p>
              </c:txPr>
            </c:dLbl>
            <c:dLblPos val="bestFit"/>
            <c:numFmt formatCode="General" sourceLinked="1"/>
            <c:separator xml:space="preserve">; </c:separator>
            <c:showBubbleSize val="0"/>
            <c:showCatName val="1"/>
            <c:showLeaderLines val="0"/>
            <c:showLegendKey val="1"/>
            <c:showPercent val="1"/>
            <c:showSerName val="0"/>
            <c:showVal val="1"/>
            <c:txPr>
              <a:bodyPr/>
              <a:lstStyle/>
              <a:p>
                <a:pPr>
                  <a:defRPr sz="1800" b="0" strike="noStrike" spc="-1">
                    <a:solidFill>
                      <a:srgbClr val="000000"/>
                    </a:solidFill>
                    <a:latin typeface="Arial"/>
                    <a:ea typeface="DejaVu Sans"/>
                  </a:defRPr>
                </a:pPr>
                <a:endParaRPr/>
              </a:p>
            </c:txPr>
          </c:dLbls>
          <c:cat>
            <c:strRef>
              <c:f>categories</c:f>
              <c:strCache>
                <c:ptCount val="3"/>
                <c:pt idx="0">
                  <c:v>1</c:v>
                </c:pt>
                <c:pt idx="1">
                  <c:v>2</c:v>
                </c:pt>
                <c:pt idx="2">
                  <c:v>3</c:v>
                </c:pt>
              </c:strCache>
            </c:strRef>
          </c:cat>
          <c:val>
            <c:numRef>
              <c:f>0</c:f>
              <c:numCache>
                <c:formatCode>General</c:formatCode>
                <c:ptCount val="3"/>
                <c:pt idx="0">
                  <c:v>8.2</c:v>
                </c:pt>
                <c:pt idx="1">
                  <c:v>3.2</c:v>
                </c:pt>
                <c:pt idx="2">
                  <c:v>1.4</c:v>
                </c:pt>
              </c:numCache>
            </c:numRef>
          </c:val>
        </c:ser>
        <c:dLbls>
          <c:showBubbleSize val="0"/>
          <c:showCatName val="0"/>
          <c:showLeaderLines val="0"/>
          <c:showLegendKey val="0"/>
          <c:showPercent val="0"/>
          <c:showSerName val="0"/>
          <c:showVal val="0"/>
        </c:dLbls>
        <c:firstSliceAng val="0"/>
      </c:pieChart>
      <c:spPr bwMode="auto">
        <a:prstGeom prst="rect">
          <a:avLst/>
        </a:prstGeom>
        <a:solidFill>
          <a:srgbClr val="FFFFFF"/>
        </a:solidFill>
        <a:ln>
          <a:noFill/>
        </a:ln>
      </c:spPr>
    </c:plotArea>
    <c:legend>
      <c:legendPos val="r"/>
      <c:layout/>
      <c:overlay val="0"/>
      <c:spPr bwMode="auto">
        <a:prstGeom prst="rect">
          <a:avLst/>
        </a:prstGeom>
        <a:noFill/>
        <a:ln>
          <a:noFill/>
        </a:ln>
      </c:spPr>
      <c:txPr>
        <a:bodyPr/>
        <a:lstStyle/>
        <a:p>
          <a:pPr>
            <a:defRPr sz="1800" b="0" strike="noStrike" spc="-1">
              <a:solidFill>
                <a:srgbClr val="000000"/>
              </a:solidFill>
              <a:latin typeface="Arial"/>
              <a:ea typeface="DejaVu Sans"/>
            </a:defRPr>
          </a:pPr>
          <a:endParaRPr/>
        </a:p>
      </c:txPr>
    </c:legend>
    <c:plotVisOnly val="1"/>
    <c:dispBlanksAs val="zero"/>
    <c:showDLblsOverMax val="0"/>
  </c:chart>
  <c:spPr bwMode="auto">
    <a:xfrm>
      <a:off x="428040" y="3700080"/>
      <a:ext cx="8354520" cy="2850480"/>
    </a:xfrm>
    <a:prstGeom prst="rect">
      <a:avLst/>
    </a:prstGeom>
    <a:noFill/>
    <a:ln w="9360">
      <a:solidFill>
        <a:srgbClr val="D9D9D9"/>
      </a:solidFill>
      <a:round/>
    </a:ln>
  </c:spPr>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spTree>
      <p:nvGrpSpPr>
        <p:cNvPr id="1" name=""/>
        <p:cNvGrpSpPr/>
        <p:nvPr/>
      </p:nvGrpSpPr>
      <p:grpSpPr bwMode="auto">
        <a:xfrm>
          <a:off x="0" y="0"/>
          <a:ext cx="0" cy="0"/>
          <a:chOff x="0" y="0"/>
          <a:chExt cx="0" cy="0"/>
        </a:xfrm>
      </p:grpSpPr>
      <p:sp>
        <p:nvSpPr>
          <p:cNvPr id="129" name="PlaceHolder 1"/>
          <p:cNvSpPr>
            <a:spLocks noGrp="1"/>
          </p:cNvSpPr>
          <p:nvPr>
            <p:ph type="sldImg"/>
          </p:nvPr>
        </p:nvSpPr>
        <p:spPr bwMode="auto">
          <a:xfrm>
            <a:off x="216000" y="812520"/>
            <a:ext cx="7127280" cy="4008960"/>
          </a:xfrm>
          <a:prstGeom prst="rect">
            <a:avLst/>
          </a:prstGeom>
        </p:spPr>
        <p:txBody>
          <a:bodyPr lIns="0" tIns="0" rIns="0" bIns="0" anchor="ctr">
            <a:noAutofit/>
          </a:bodyPr>
          <a:p>
            <a:pPr algn="ctr">
              <a:defRPr/>
            </a:pPr>
            <a:r>
              <a:rPr lang="fr-FR" sz="4400" b="0" strike="noStrike" spc="-1">
                <a:latin typeface="Arial"/>
              </a:rPr>
              <a:t>Cliquez pour déplacer la diapo</a:t>
            </a:r>
            <a:endParaRPr lang="fr-FR" sz="4400" b="0" strike="noStrike" spc="-1">
              <a:latin typeface="Arial"/>
            </a:endParaRPr>
          </a:p>
        </p:txBody>
      </p:sp>
      <p:sp>
        <p:nvSpPr>
          <p:cNvPr id="130" name="PlaceHolder 2"/>
          <p:cNvSpPr>
            <a:spLocks noGrp="1"/>
          </p:cNvSpPr>
          <p:nvPr>
            <p:ph type="body"/>
          </p:nvPr>
        </p:nvSpPr>
        <p:spPr bwMode="auto">
          <a:xfrm>
            <a:off x="756000" y="5078520"/>
            <a:ext cx="6047640" cy="4811039"/>
          </a:xfrm>
          <a:prstGeom prst="rect">
            <a:avLst/>
          </a:prstGeom>
        </p:spPr>
        <p:txBody>
          <a:bodyPr lIns="0" tIns="0" rIns="0" bIns="0">
            <a:noAutofit/>
          </a:bodyPr>
          <a:p>
            <a:pPr>
              <a:defRPr/>
            </a:pPr>
            <a:r>
              <a:rPr lang="fr-FR" sz="2000" b="0" strike="noStrike" spc="-1">
                <a:latin typeface="Arial"/>
              </a:rPr>
              <a:t>Cliquez pour modifier le format des notes</a:t>
            </a:r>
            <a:endParaRPr lang="fr-FR" sz="2000" b="0" strike="noStrike" spc="-1">
              <a:latin typeface="Arial"/>
            </a:endParaRPr>
          </a:p>
        </p:txBody>
      </p:sp>
      <p:sp>
        <p:nvSpPr>
          <p:cNvPr id="131" name="PlaceHolder 3"/>
          <p:cNvSpPr>
            <a:spLocks noGrp="1"/>
          </p:cNvSpPr>
          <p:nvPr>
            <p:ph type="hdr"/>
          </p:nvPr>
        </p:nvSpPr>
        <p:spPr bwMode="auto">
          <a:xfrm>
            <a:off x="0" y="0"/>
            <a:ext cx="3280680" cy="534240"/>
          </a:xfrm>
          <a:prstGeom prst="rect">
            <a:avLst/>
          </a:prstGeom>
        </p:spPr>
        <p:txBody>
          <a:bodyPr lIns="0" tIns="0" rIns="0" bIns="0">
            <a:noAutofit/>
          </a:bodyPr>
          <a:p>
            <a:pPr>
              <a:defRPr/>
            </a:pPr>
            <a:r>
              <a:rPr lang="fr-FR" sz="1400" b="0" strike="noStrike" spc="-1">
                <a:latin typeface="Times New Roman"/>
              </a:rPr>
              <a:t>&lt;en-tête&gt;</a:t>
            </a:r>
            <a:endParaRPr lang="fr-FR" sz="1400" b="0" strike="noStrike" spc="-1">
              <a:latin typeface="Times New Roman"/>
            </a:endParaRPr>
          </a:p>
        </p:txBody>
      </p:sp>
      <p:sp>
        <p:nvSpPr>
          <p:cNvPr id="132" name="PlaceHolder 4"/>
          <p:cNvSpPr>
            <a:spLocks noGrp="1"/>
          </p:cNvSpPr>
          <p:nvPr>
            <p:ph type="dt"/>
          </p:nvPr>
        </p:nvSpPr>
        <p:spPr bwMode="auto">
          <a:xfrm>
            <a:off x="4278960" y="0"/>
            <a:ext cx="3280680" cy="534240"/>
          </a:xfrm>
          <a:prstGeom prst="rect">
            <a:avLst/>
          </a:prstGeom>
        </p:spPr>
        <p:txBody>
          <a:bodyPr lIns="0" tIns="0" rIns="0" bIns="0">
            <a:noAutofit/>
          </a:bodyPr>
          <a:p>
            <a:pPr algn="r">
              <a:defRPr/>
            </a:pPr>
            <a:r>
              <a:rPr lang="fr-FR" sz="1400" b="0" strike="noStrike" spc="-1">
                <a:latin typeface="Times New Roman"/>
              </a:rPr>
              <a:t>&lt;date/heure&gt;</a:t>
            </a:r>
            <a:endParaRPr lang="fr-FR" sz="1400" b="0" strike="noStrike" spc="-1">
              <a:latin typeface="Times New Roman"/>
            </a:endParaRPr>
          </a:p>
        </p:txBody>
      </p:sp>
      <p:sp>
        <p:nvSpPr>
          <p:cNvPr id="133" name="PlaceHolder 5"/>
          <p:cNvSpPr>
            <a:spLocks noGrp="1"/>
          </p:cNvSpPr>
          <p:nvPr>
            <p:ph type="ftr"/>
          </p:nvPr>
        </p:nvSpPr>
        <p:spPr bwMode="auto">
          <a:xfrm>
            <a:off x="0" y="10157400"/>
            <a:ext cx="3280680" cy="534240"/>
          </a:xfrm>
          <a:prstGeom prst="rect">
            <a:avLst/>
          </a:prstGeom>
        </p:spPr>
        <p:txBody>
          <a:bodyPr lIns="0" tIns="0" rIns="0" bIns="0" anchor="b">
            <a:noAutofit/>
          </a:bodyPr>
          <a:p>
            <a:pPr>
              <a:defRPr/>
            </a:pPr>
            <a:r>
              <a:rPr lang="fr-FR" sz="1400" b="0" strike="noStrike" spc="-1">
                <a:latin typeface="Times New Roman"/>
              </a:rPr>
              <a:t>&lt;pied de page&gt;</a:t>
            </a:r>
            <a:endParaRPr lang="fr-FR" sz="1400" b="0" strike="noStrike" spc="-1">
              <a:latin typeface="Times New Roman"/>
            </a:endParaRPr>
          </a:p>
        </p:txBody>
      </p:sp>
      <p:sp>
        <p:nvSpPr>
          <p:cNvPr id="134" name="PlaceHolder 6"/>
          <p:cNvSpPr>
            <a:spLocks noGrp="1"/>
          </p:cNvSpPr>
          <p:nvPr>
            <p:ph type="sldNum"/>
          </p:nvPr>
        </p:nvSpPr>
        <p:spPr bwMode="auto">
          <a:xfrm>
            <a:off x="4278960" y="10157400"/>
            <a:ext cx="3280680" cy="534240"/>
          </a:xfrm>
          <a:prstGeom prst="rect">
            <a:avLst/>
          </a:prstGeom>
        </p:spPr>
        <p:txBody>
          <a:bodyPr lIns="0" tIns="0" rIns="0" bIns="0" anchor="b">
            <a:noAutofit/>
          </a:bodyPr>
          <a:p>
            <a:pPr algn="r">
              <a:defRPr/>
            </a:pPr>
            <a:fld id="{71292650-D4D8-45BC-B7FF-6A02A4DB831D}" type="slidenum">
              <a:rPr lang="fr-FR" sz="1400" b="0" strike="noStrike" spc="-1">
                <a:latin typeface="Times New Roman"/>
              </a:rPr>
              <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09" name="PlaceHolder 1"/>
          <p:cNvSpPr>
            <a:spLocks noGrp="1"/>
          </p:cNvSpPr>
          <p:nvPr>
            <p:ph type="sldImg"/>
          </p:nvPr>
        </p:nvSpPr>
        <p:spPr bwMode="auto">
          <a:xfrm>
            <a:off x="3029040" y="857160"/>
            <a:ext cx="3079080" cy="2307240"/>
          </a:xfrm>
          <a:prstGeom prst="rect">
            <a:avLst/>
          </a:prstGeom>
        </p:spPr>
      </p:sp>
      <p:sp>
        <p:nvSpPr>
          <p:cNvPr id="210" name="PlaceHolder 2"/>
          <p:cNvSpPr>
            <a:spLocks noGrp="1"/>
          </p:cNvSpPr>
          <p:nvPr>
            <p:ph type="body"/>
          </p:nvPr>
        </p:nvSpPr>
        <p:spPr bwMode="auto">
          <a:xfrm>
            <a:off x="914400" y="3300480"/>
            <a:ext cx="7308000" cy="2693160"/>
          </a:xfrm>
          <a:prstGeom prst="rect">
            <a:avLst/>
          </a:prstGeom>
        </p:spPr>
        <p:txBody>
          <a:bodyPr lIns="0" tIns="0" rIns="0" bIns="0">
            <a:noAutofit/>
          </a:bodyPr>
          <a:p>
            <a:pPr marL="216000" indent="-209160">
              <a:lnSpc>
                <a:spcPct val="100000"/>
              </a:lnSpc>
              <a:defRPr/>
            </a:pPr>
            <a:r>
              <a:rPr lang="fr-FR" sz="2000" b="0" strike="noStrike" spc="-1">
                <a:latin typeface="Arial"/>
              </a:rPr>
              <a:t>354 voix donc quorum fixé à 90</a:t>
            </a:r>
            <a:endParaRPr lang="fr-FR" sz="2000" b="0" strike="noStrike" spc="-1">
              <a:latin typeface="Arial"/>
            </a:endParaRPr>
          </a:p>
        </p:txBody>
      </p:sp>
      <p:sp>
        <p:nvSpPr>
          <p:cNvPr id="211" name="CustomShape 3"/>
          <p:cNvSpPr/>
          <p:nvPr/>
        </p:nvSpPr>
        <p:spPr bwMode="auto">
          <a:xfrm>
            <a:off x="5180039" y="6513480"/>
            <a:ext cx="3955320" cy="337320"/>
          </a:xfrm>
          <a:prstGeom prst="rect">
            <a:avLst/>
          </a:prstGeom>
          <a:noFill/>
          <a:ln>
            <a:noFill/>
          </a:ln>
        </p:spPr>
        <p:style>
          <a:lnRef idx="0"/>
          <a:fillRef idx="0"/>
          <a:effectRef idx="0"/>
          <a:fontRef idx="minor"/>
        </p:style>
        <p:txBody>
          <a:bodyPr lIns="90000" tIns="45000" rIns="90000" bIns="45000" anchor="b">
            <a:noAutofit/>
          </a:bodyPr>
          <a:p>
            <a:pPr algn="r">
              <a:lnSpc>
                <a:spcPct val="100000"/>
              </a:lnSpc>
              <a:defRPr/>
            </a:pPr>
            <a:fld id="{14920643-EE9B-49B4-B893-D3ED666408C6}" type="slidenum">
              <a:rPr lang="fr-FR" sz="1200" b="0" strike="noStrike" spc="-1">
                <a:solidFill>
                  <a:srgbClr val="000000"/>
                </a:solidFill>
                <a:latin typeface="Arial"/>
                <a:ea typeface="+mn-ea"/>
              </a:rPr>
              <a:t/>
            </a:fld>
            <a:endParaRPr lang="fr-FR" sz="1200" b="0" strike="noStrike" spc="-1">
              <a:latin typeface="Arial"/>
            </a:endParaRPr>
          </a:p>
        </p:txBody>
      </p:sp>
    </p:spTree>
  </p:cSld>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36" name="PlaceHolder 1"/>
          <p:cNvSpPr>
            <a:spLocks noGrp="1"/>
          </p:cNvSpPr>
          <p:nvPr>
            <p:ph type="sldImg"/>
          </p:nvPr>
        </p:nvSpPr>
        <p:spPr bwMode="auto">
          <a:xfrm>
            <a:off x="3029040" y="857160"/>
            <a:ext cx="3079080" cy="2307600"/>
          </a:xfrm>
          <a:prstGeom prst="rect">
            <a:avLst/>
          </a:prstGeom>
        </p:spPr>
      </p:sp>
      <p:sp>
        <p:nvSpPr>
          <p:cNvPr id="237" name="PlaceHolder 2"/>
          <p:cNvSpPr>
            <a:spLocks noGrp="1"/>
          </p:cNvSpPr>
          <p:nvPr>
            <p:ph type="body"/>
          </p:nvPr>
        </p:nvSpPr>
        <p:spPr bwMode="auto">
          <a:xfrm>
            <a:off x="914400" y="3300480"/>
            <a:ext cx="7308000" cy="2693160"/>
          </a:xfrm>
          <a:prstGeom prst="rect">
            <a:avLst/>
          </a:prstGeom>
        </p:spPr>
        <p:txBody>
          <a:bodyPr lIns="0" tIns="0" rIns="0" bIns="0">
            <a:noAutofit/>
          </a:bodyPr>
          <a:p>
            <a:pPr marL="216000" indent="-209160">
              <a:lnSpc>
                <a:spcPct val="100000"/>
              </a:lnSpc>
              <a:defRPr/>
            </a:pPr>
            <a:r>
              <a:rPr lang="fr-FR" sz="2000" b="0" strike="noStrike" spc="-1">
                <a:latin typeface="Arial"/>
              </a:rPr>
              <a:t>Présentation par Hervé</a:t>
            </a:r>
            <a:endParaRPr lang="fr-FR" sz="2000" b="0" strike="noStrike" spc="-1">
              <a:latin typeface="Arial"/>
            </a:endParaRPr>
          </a:p>
        </p:txBody>
      </p:sp>
      <p:sp>
        <p:nvSpPr>
          <p:cNvPr id="238" name="CustomShape 3"/>
          <p:cNvSpPr/>
          <p:nvPr/>
        </p:nvSpPr>
        <p:spPr bwMode="auto">
          <a:xfrm>
            <a:off x="5180039" y="6513480"/>
            <a:ext cx="3955320" cy="337320"/>
          </a:xfrm>
          <a:prstGeom prst="rect">
            <a:avLst/>
          </a:prstGeom>
          <a:noFill/>
          <a:ln>
            <a:noFill/>
          </a:ln>
        </p:spPr>
        <p:style>
          <a:lnRef idx="0"/>
          <a:fillRef idx="0"/>
          <a:effectRef idx="0"/>
          <a:fontRef idx="minor"/>
        </p:style>
        <p:txBody>
          <a:bodyPr lIns="90000" tIns="45000" rIns="90000" bIns="45000" anchor="b">
            <a:noAutofit/>
          </a:bodyPr>
          <a:p>
            <a:pPr algn="r">
              <a:lnSpc>
                <a:spcPct val="100000"/>
              </a:lnSpc>
              <a:defRPr/>
            </a:pPr>
            <a:fld id="{7A2CC559-D14B-491A-A931-8A8F5DC0DF42}" type="slidenum">
              <a:rPr lang="fr-FR" sz="1200" b="0" strike="noStrike" spc="-1">
                <a:solidFill>
                  <a:srgbClr val="000000"/>
                </a:solidFill>
                <a:latin typeface="Arial"/>
                <a:ea typeface="+mn-ea"/>
              </a:rPr>
              <a:t/>
            </a:fld>
            <a:endParaRPr lang="fr-FR" sz="1200" b="0" strike="noStrike" spc="-1">
              <a:latin typeface="Arial"/>
            </a:endParaRPr>
          </a:p>
        </p:txBody>
      </p:sp>
    </p:spTree>
  </p:cSld>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39" name="PlaceHolder 1"/>
          <p:cNvSpPr>
            <a:spLocks noGrp="1"/>
          </p:cNvSpPr>
          <p:nvPr>
            <p:ph type="sldImg"/>
          </p:nvPr>
        </p:nvSpPr>
        <p:spPr bwMode="auto">
          <a:xfrm>
            <a:off x="3029040" y="857160"/>
            <a:ext cx="3079080" cy="2307240"/>
          </a:xfrm>
          <a:prstGeom prst="rect">
            <a:avLst/>
          </a:prstGeom>
        </p:spPr>
      </p:sp>
      <p:sp>
        <p:nvSpPr>
          <p:cNvPr id="240" name="PlaceHolder 2"/>
          <p:cNvSpPr>
            <a:spLocks noGrp="1"/>
          </p:cNvSpPr>
          <p:nvPr>
            <p:ph type="body"/>
          </p:nvPr>
        </p:nvSpPr>
        <p:spPr bwMode="auto">
          <a:xfrm>
            <a:off x="914400" y="3300480"/>
            <a:ext cx="7308000" cy="2693160"/>
          </a:xfrm>
          <a:prstGeom prst="rect">
            <a:avLst/>
          </a:prstGeom>
        </p:spPr>
        <p:txBody>
          <a:bodyPr lIns="0" tIns="0" rIns="0" bIns="0">
            <a:noAutofit/>
          </a:bodyPr>
          <a:p>
            <a:pPr marL="216000" indent="-209160">
              <a:lnSpc>
                <a:spcPct val="100000"/>
              </a:lnSpc>
              <a:defRPr/>
            </a:pPr>
            <a:r>
              <a:rPr lang="fr-FR" sz="2000" b="0" strike="noStrike" spc="-1">
                <a:latin typeface="Arial"/>
              </a:rPr>
              <a:t>Claude</a:t>
            </a:r>
            <a:endParaRPr lang="fr-FR" sz="2000" b="0" strike="noStrike" spc="-1">
              <a:latin typeface="Arial"/>
            </a:endParaRPr>
          </a:p>
        </p:txBody>
      </p:sp>
      <p:sp>
        <p:nvSpPr>
          <p:cNvPr id="241" name="CustomShape 3"/>
          <p:cNvSpPr/>
          <p:nvPr/>
        </p:nvSpPr>
        <p:spPr bwMode="auto">
          <a:xfrm>
            <a:off x="5180039" y="6513480"/>
            <a:ext cx="3955320" cy="337320"/>
          </a:xfrm>
          <a:prstGeom prst="rect">
            <a:avLst/>
          </a:prstGeom>
          <a:noFill/>
          <a:ln>
            <a:noFill/>
          </a:ln>
        </p:spPr>
        <p:style>
          <a:lnRef idx="0"/>
          <a:fillRef idx="0"/>
          <a:effectRef idx="0"/>
          <a:fontRef idx="minor"/>
        </p:style>
        <p:txBody>
          <a:bodyPr lIns="90000" tIns="45000" rIns="90000" bIns="45000" anchor="b">
            <a:noAutofit/>
          </a:bodyPr>
          <a:p>
            <a:pPr algn="r">
              <a:lnSpc>
                <a:spcPct val="100000"/>
              </a:lnSpc>
              <a:defRPr/>
            </a:pPr>
            <a:fld id="{98175482-9678-4863-8F8C-ECC212DC5B1F}" type="slidenum">
              <a:rPr lang="fr-FR" sz="1200" b="0" strike="noStrike" spc="-1">
                <a:solidFill>
                  <a:srgbClr val="000000"/>
                </a:solidFill>
                <a:latin typeface="Arial"/>
                <a:ea typeface="+mn-ea"/>
              </a:rPr>
              <a:t/>
            </a:fld>
            <a:endParaRPr lang="fr-FR" sz="1200" b="0" strike="noStrike" spc="-1">
              <a:latin typeface="Arial"/>
            </a:endParaRPr>
          </a:p>
        </p:txBody>
      </p:sp>
    </p:spTree>
  </p:cSld>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42" name="PlaceHolder 1"/>
          <p:cNvSpPr>
            <a:spLocks noGrp="1"/>
          </p:cNvSpPr>
          <p:nvPr>
            <p:ph type="sldImg"/>
          </p:nvPr>
        </p:nvSpPr>
        <p:spPr bwMode="auto">
          <a:xfrm>
            <a:off x="3029040" y="857160"/>
            <a:ext cx="3079080" cy="2307240"/>
          </a:xfrm>
          <a:prstGeom prst="rect">
            <a:avLst/>
          </a:prstGeom>
        </p:spPr>
      </p:sp>
      <p:sp>
        <p:nvSpPr>
          <p:cNvPr id="243" name="PlaceHolder 2"/>
          <p:cNvSpPr>
            <a:spLocks noGrp="1"/>
          </p:cNvSpPr>
          <p:nvPr>
            <p:ph type="body"/>
          </p:nvPr>
        </p:nvSpPr>
        <p:spPr bwMode="auto">
          <a:xfrm>
            <a:off x="914400" y="3300480"/>
            <a:ext cx="7308000" cy="2693160"/>
          </a:xfrm>
          <a:prstGeom prst="rect">
            <a:avLst/>
          </a:prstGeom>
        </p:spPr>
        <p:txBody>
          <a:bodyPr lIns="0" tIns="0" rIns="0" bIns="0">
            <a:noAutofit/>
          </a:bodyPr>
          <a:p>
            <a:pPr marL="216000" indent="-209160">
              <a:lnSpc>
                <a:spcPct val="100000"/>
              </a:lnSpc>
              <a:defRPr/>
            </a:pPr>
            <a:r>
              <a:rPr lang="fr-FR" sz="2000" b="0" strike="noStrike" spc="-1">
                <a:latin typeface="Arial"/>
              </a:rPr>
              <a:t>CLaude</a:t>
            </a:r>
            <a:endParaRPr lang="fr-FR" sz="2000" b="0" strike="noStrike" spc="-1">
              <a:latin typeface="Arial"/>
            </a:endParaRPr>
          </a:p>
        </p:txBody>
      </p:sp>
      <p:sp>
        <p:nvSpPr>
          <p:cNvPr id="244" name="CustomShape 3"/>
          <p:cNvSpPr/>
          <p:nvPr/>
        </p:nvSpPr>
        <p:spPr bwMode="auto">
          <a:xfrm>
            <a:off x="5180039" y="6513480"/>
            <a:ext cx="3955320" cy="337320"/>
          </a:xfrm>
          <a:prstGeom prst="rect">
            <a:avLst/>
          </a:prstGeom>
          <a:noFill/>
          <a:ln>
            <a:noFill/>
          </a:ln>
        </p:spPr>
        <p:style>
          <a:lnRef idx="0"/>
          <a:fillRef idx="0"/>
          <a:effectRef idx="0"/>
          <a:fontRef idx="minor"/>
        </p:style>
        <p:txBody>
          <a:bodyPr lIns="90000" tIns="45000" rIns="90000" bIns="45000" anchor="b">
            <a:noAutofit/>
          </a:bodyPr>
          <a:p>
            <a:pPr algn="r">
              <a:lnSpc>
                <a:spcPct val="100000"/>
              </a:lnSpc>
              <a:defRPr/>
            </a:pPr>
            <a:fld id="{FDFD87D0-6175-46D6-B595-B3CDF7B78D78}" type="slidenum">
              <a:rPr lang="fr-FR" sz="1200" b="0" strike="noStrike" spc="-1">
                <a:solidFill>
                  <a:srgbClr val="000000"/>
                </a:solidFill>
                <a:latin typeface="Arial"/>
                <a:ea typeface="+mn-ea"/>
              </a:rPr>
              <a:t/>
            </a:fld>
            <a:endParaRPr lang="fr-FR" sz="1200" b="0" strike="noStrike" spc="-1">
              <a:latin typeface="Arial"/>
            </a:endParaRPr>
          </a:p>
        </p:txBody>
      </p:sp>
    </p:spTree>
  </p:cSld>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12" name="PlaceHolder 1"/>
          <p:cNvSpPr>
            <a:spLocks noGrp="1"/>
          </p:cNvSpPr>
          <p:nvPr>
            <p:ph type="sldImg"/>
          </p:nvPr>
        </p:nvSpPr>
        <p:spPr bwMode="auto">
          <a:xfrm>
            <a:off x="3029040" y="857160"/>
            <a:ext cx="3079080" cy="2307240"/>
          </a:xfrm>
          <a:prstGeom prst="rect">
            <a:avLst/>
          </a:prstGeom>
        </p:spPr>
      </p:sp>
      <p:sp>
        <p:nvSpPr>
          <p:cNvPr id="213" name="PlaceHolder 2"/>
          <p:cNvSpPr>
            <a:spLocks noGrp="1"/>
          </p:cNvSpPr>
          <p:nvPr>
            <p:ph type="body"/>
          </p:nvPr>
        </p:nvSpPr>
        <p:spPr bwMode="auto">
          <a:xfrm>
            <a:off x="914400" y="3300480"/>
            <a:ext cx="7308000" cy="2693160"/>
          </a:xfrm>
          <a:prstGeom prst="rect">
            <a:avLst/>
          </a:prstGeom>
        </p:spPr>
        <p:txBody>
          <a:bodyPr lIns="0" tIns="0" rIns="0" bIns="0">
            <a:noAutofit/>
          </a:bodyPr>
          <a:p>
            <a:pPr marL="216000" indent="-209160">
              <a:lnSpc>
                <a:spcPct val="100000"/>
              </a:lnSpc>
              <a:defRPr/>
            </a:pPr>
            <a:r>
              <a:rPr lang="fr-FR" sz="2000" b="0" strike="noStrike" spc="-1">
                <a:latin typeface="Arial"/>
              </a:rPr>
              <a:t>A main levée</a:t>
            </a:r>
            <a:endParaRPr lang="fr-FR" sz="2000" b="0" strike="noStrike" spc="-1">
              <a:latin typeface="Arial"/>
            </a:endParaRPr>
          </a:p>
          <a:p>
            <a:pPr marL="216000" indent="-209160">
              <a:lnSpc>
                <a:spcPct val="100000"/>
              </a:lnSpc>
              <a:defRPr/>
            </a:pPr>
            <a:r>
              <a:rPr lang="fr-FR" sz="2000" b="0" strike="noStrike" spc="-1">
                <a:latin typeface="Arial"/>
              </a:rPr>
              <a:t>On ne lit que les question/réponses et les questions diverses</a:t>
            </a:r>
            <a:endParaRPr lang="fr-FR" sz="2000" b="0" strike="noStrike" spc="-1">
              <a:latin typeface="Arial"/>
            </a:endParaRPr>
          </a:p>
        </p:txBody>
      </p:sp>
      <p:sp>
        <p:nvSpPr>
          <p:cNvPr id="214" name="CustomShape 3"/>
          <p:cNvSpPr/>
          <p:nvPr/>
        </p:nvSpPr>
        <p:spPr bwMode="auto">
          <a:xfrm>
            <a:off x="5180039" y="6513480"/>
            <a:ext cx="3955320" cy="337320"/>
          </a:xfrm>
          <a:prstGeom prst="rect">
            <a:avLst/>
          </a:prstGeom>
          <a:noFill/>
          <a:ln>
            <a:noFill/>
          </a:ln>
        </p:spPr>
        <p:style>
          <a:lnRef idx="0"/>
          <a:fillRef idx="0"/>
          <a:effectRef idx="0"/>
          <a:fontRef idx="minor"/>
        </p:style>
        <p:txBody>
          <a:bodyPr lIns="90000" tIns="45000" rIns="90000" bIns="45000" anchor="b">
            <a:noAutofit/>
          </a:bodyPr>
          <a:p>
            <a:pPr algn="r">
              <a:lnSpc>
                <a:spcPct val="100000"/>
              </a:lnSpc>
              <a:defRPr/>
            </a:pPr>
            <a:fld id="{D3C0FF1F-5F23-4936-AA4C-899412E54F1E}" type="slidenum">
              <a:rPr lang="fr-FR" sz="1200" b="0" strike="noStrike" spc="-1">
                <a:solidFill>
                  <a:srgbClr val="000000"/>
                </a:solidFill>
                <a:latin typeface="Arial"/>
                <a:ea typeface="+mn-ea"/>
              </a:rPr>
              <a:t/>
            </a:fld>
            <a:endParaRPr lang="fr-FR" sz="1200" b="0" strike="noStrike" spc="-1">
              <a:latin typeface="Arial"/>
            </a:endParaRPr>
          </a:p>
        </p:txBody>
      </p:sp>
    </p:spTree>
  </p:cSld>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15" name="PlaceHolder 1"/>
          <p:cNvSpPr>
            <a:spLocks noGrp="1"/>
          </p:cNvSpPr>
          <p:nvPr>
            <p:ph type="sldImg"/>
          </p:nvPr>
        </p:nvSpPr>
        <p:spPr bwMode="auto">
          <a:xfrm>
            <a:off x="3029040" y="857160"/>
            <a:ext cx="3079080" cy="2307600"/>
          </a:xfrm>
          <a:prstGeom prst="rect">
            <a:avLst/>
          </a:prstGeom>
        </p:spPr>
      </p:sp>
      <p:sp>
        <p:nvSpPr>
          <p:cNvPr id="216" name="PlaceHolder 2"/>
          <p:cNvSpPr>
            <a:spLocks noGrp="1"/>
          </p:cNvSpPr>
          <p:nvPr>
            <p:ph type="body"/>
          </p:nvPr>
        </p:nvSpPr>
        <p:spPr bwMode="auto">
          <a:xfrm>
            <a:off x="914400" y="3300480"/>
            <a:ext cx="7308000" cy="2693160"/>
          </a:xfrm>
          <a:prstGeom prst="rect">
            <a:avLst/>
          </a:prstGeom>
        </p:spPr>
        <p:txBody>
          <a:bodyPr lIns="0" tIns="0" rIns="0" bIns="0">
            <a:noAutofit/>
          </a:bodyPr>
          <a:p>
            <a:pPr marL="216000" indent="-209160">
              <a:lnSpc>
                <a:spcPct val="100000"/>
              </a:lnSpc>
              <a:defRPr/>
            </a:pPr>
            <a:r>
              <a:rPr lang="fr-FR" sz="2000" b="0" strike="noStrike" spc="-1">
                <a:latin typeface="Arial"/>
              </a:rPr>
              <a:t>Présentation par Olivier</a:t>
            </a:r>
            <a:endParaRPr lang="fr-FR" sz="2000" b="0" strike="noStrike" spc="-1">
              <a:latin typeface="Arial"/>
            </a:endParaRPr>
          </a:p>
        </p:txBody>
      </p:sp>
      <p:sp>
        <p:nvSpPr>
          <p:cNvPr id="217" name="CustomShape 3"/>
          <p:cNvSpPr/>
          <p:nvPr/>
        </p:nvSpPr>
        <p:spPr bwMode="auto">
          <a:xfrm>
            <a:off x="5180039" y="6513480"/>
            <a:ext cx="3955320" cy="337320"/>
          </a:xfrm>
          <a:prstGeom prst="rect">
            <a:avLst/>
          </a:prstGeom>
          <a:noFill/>
          <a:ln>
            <a:noFill/>
          </a:ln>
        </p:spPr>
        <p:style>
          <a:lnRef idx="0"/>
          <a:fillRef idx="0"/>
          <a:effectRef idx="0"/>
          <a:fontRef idx="minor"/>
        </p:style>
        <p:txBody>
          <a:bodyPr lIns="90000" tIns="45000" rIns="90000" bIns="45000" anchor="b">
            <a:noAutofit/>
          </a:bodyPr>
          <a:p>
            <a:pPr algn="r">
              <a:lnSpc>
                <a:spcPct val="100000"/>
              </a:lnSpc>
              <a:defRPr/>
            </a:pPr>
            <a:fld id="{4ED23878-9B01-486F-93C1-9BE25DE3BC84}" type="slidenum">
              <a:rPr lang="fr-FR" sz="1200" b="0" strike="noStrike" spc="-1">
                <a:solidFill>
                  <a:srgbClr val="000000"/>
                </a:solidFill>
                <a:latin typeface="Arial"/>
                <a:ea typeface="+mn-ea"/>
              </a:rPr>
              <a:t/>
            </a:fld>
            <a:endParaRPr lang="fr-FR" sz="1200" b="0" strike="noStrike" spc="-1">
              <a:latin typeface="Arial"/>
            </a:endParaRPr>
          </a:p>
        </p:txBody>
      </p:sp>
    </p:spTree>
  </p:cSld>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18" name="PlaceHolder 1"/>
          <p:cNvSpPr>
            <a:spLocks noGrp="1"/>
          </p:cNvSpPr>
          <p:nvPr>
            <p:ph type="sldImg"/>
          </p:nvPr>
        </p:nvSpPr>
        <p:spPr bwMode="auto">
          <a:xfrm>
            <a:off x="1108080" y="812879"/>
            <a:ext cx="5339880" cy="4005000"/>
          </a:xfrm>
          <a:prstGeom prst="rect">
            <a:avLst/>
          </a:prstGeom>
        </p:spPr>
      </p:sp>
      <p:sp>
        <p:nvSpPr>
          <p:cNvPr id="219" name="PlaceHolder 2"/>
          <p:cNvSpPr>
            <a:spLocks noGrp="1"/>
          </p:cNvSpPr>
          <p:nvPr>
            <p:ph type="body"/>
          </p:nvPr>
        </p:nvSpPr>
        <p:spPr bwMode="auto">
          <a:xfrm>
            <a:off x="756000" y="5078520"/>
            <a:ext cx="6043680" cy="4807080"/>
          </a:xfrm>
          <a:prstGeom prst="rect">
            <a:avLst/>
          </a:prstGeom>
        </p:spPr>
        <p:txBody>
          <a:bodyPr lIns="0" tIns="0" rIns="0" bIns="0">
            <a:normAutofit/>
          </a:bodyPr>
          <a:p>
            <a:pPr marL="216000" indent="-212400">
              <a:lnSpc>
                <a:spcPct val="100000"/>
              </a:lnSpc>
              <a:defRPr/>
            </a:pPr>
            <a:endParaRPr lang="fr-FR" sz="2000" b="0" strike="noStrike" spc="-1">
              <a:latin typeface="Arial"/>
            </a:endParaRPr>
          </a:p>
          <a:p>
            <a:pPr marL="216000" indent="-212400">
              <a:lnSpc>
                <a:spcPct val="100000"/>
              </a:lnSpc>
              <a:defRPr/>
            </a:pPr>
            <a:endParaRPr lang="fr-FR" sz="2000" b="0" strike="noStrike" spc="-1">
              <a:latin typeface="Arial"/>
            </a:endParaRPr>
          </a:p>
        </p:txBody>
      </p:sp>
      <p:sp>
        <p:nvSpPr>
          <p:cNvPr id="220" name="CustomShape 3"/>
          <p:cNvSpPr/>
          <p:nvPr/>
        </p:nvSpPr>
        <p:spPr bwMode="auto">
          <a:xfrm>
            <a:off x="4278960" y="10157400"/>
            <a:ext cx="3276720" cy="530280"/>
          </a:xfrm>
          <a:prstGeom prst="rect">
            <a:avLst/>
          </a:prstGeom>
          <a:noFill/>
          <a:ln>
            <a:noFill/>
          </a:ln>
        </p:spPr>
        <p:style>
          <a:lnRef idx="0"/>
          <a:fillRef idx="0"/>
          <a:effectRef idx="0"/>
          <a:fontRef idx="minor"/>
        </p:style>
        <p:txBody>
          <a:bodyPr lIns="0" tIns="0" rIns="0" bIns="0" anchor="b">
            <a:noAutofit/>
          </a:bodyPr>
          <a:p>
            <a:pPr algn="r">
              <a:lnSpc>
                <a:spcPct val="100000"/>
              </a:lnSpc>
              <a:defRPr/>
            </a:pPr>
            <a:fld id="{1F9C0D6B-8D2F-4C77-A747-0D58D235D1B8}" type="slidenum">
              <a:rPr lang="fr-FR" sz="1400" b="0" strike="noStrike" spc="-1">
                <a:solidFill>
                  <a:srgbClr val="000000"/>
                </a:solidFill>
                <a:latin typeface="Arial"/>
                <a:ea typeface="+mn-ea"/>
              </a:rPr>
              <a:t/>
            </a:fld>
            <a:endParaRPr lang="fr-FR" sz="1400" b="0" strike="noStrike" spc="-1">
              <a:latin typeface="Arial"/>
            </a:endParaRPr>
          </a:p>
        </p:txBody>
      </p:sp>
    </p:spTree>
  </p:cSld>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21" name="PlaceHolder 1"/>
          <p:cNvSpPr>
            <a:spLocks noGrp="1"/>
          </p:cNvSpPr>
          <p:nvPr>
            <p:ph type="sldImg"/>
          </p:nvPr>
        </p:nvSpPr>
        <p:spPr bwMode="auto">
          <a:xfrm>
            <a:off x="3029040" y="857160"/>
            <a:ext cx="3079080" cy="2307600"/>
          </a:xfrm>
          <a:prstGeom prst="rect">
            <a:avLst/>
          </a:prstGeom>
        </p:spPr>
      </p:sp>
      <p:sp>
        <p:nvSpPr>
          <p:cNvPr id="222" name="PlaceHolder 2"/>
          <p:cNvSpPr>
            <a:spLocks noGrp="1"/>
          </p:cNvSpPr>
          <p:nvPr>
            <p:ph type="body"/>
          </p:nvPr>
        </p:nvSpPr>
        <p:spPr bwMode="auto">
          <a:xfrm>
            <a:off x="914400" y="3300480"/>
            <a:ext cx="7308000" cy="2693160"/>
          </a:xfrm>
          <a:prstGeom prst="rect">
            <a:avLst/>
          </a:prstGeom>
        </p:spPr>
        <p:txBody>
          <a:bodyPr lIns="0" tIns="0" rIns="0" bIns="0">
            <a:noAutofit/>
          </a:bodyPr>
          <a:p>
            <a:pPr marL="216000" indent="-209160">
              <a:lnSpc>
                <a:spcPct val="100000"/>
              </a:lnSpc>
              <a:defRPr/>
            </a:pPr>
            <a:r>
              <a:rPr lang="fr-FR" sz="2000" b="0" strike="noStrike" spc="-1">
                <a:latin typeface="Arial"/>
              </a:rPr>
              <a:t>Présentation par Olivier</a:t>
            </a:r>
            <a:endParaRPr lang="fr-FR" sz="2000" b="0" strike="noStrike" spc="-1">
              <a:latin typeface="Arial"/>
            </a:endParaRPr>
          </a:p>
        </p:txBody>
      </p:sp>
      <p:sp>
        <p:nvSpPr>
          <p:cNvPr id="223" name="CustomShape 3"/>
          <p:cNvSpPr/>
          <p:nvPr/>
        </p:nvSpPr>
        <p:spPr bwMode="auto">
          <a:xfrm>
            <a:off x="5180039" y="6513480"/>
            <a:ext cx="3955320" cy="337320"/>
          </a:xfrm>
          <a:prstGeom prst="rect">
            <a:avLst/>
          </a:prstGeom>
          <a:noFill/>
          <a:ln>
            <a:noFill/>
          </a:ln>
        </p:spPr>
        <p:style>
          <a:lnRef idx="0"/>
          <a:fillRef idx="0"/>
          <a:effectRef idx="0"/>
          <a:fontRef idx="minor"/>
        </p:style>
        <p:txBody>
          <a:bodyPr lIns="90000" tIns="45000" rIns="90000" bIns="45000" anchor="b">
            <a:noAutofit/>
          </a:bodyPr>
          <a:p>
            <a:pPr algn="r">
              <a:lnSpc>
                <a:spcPct val="100000"/>
              </a:lnSpc>
              <a:defRPr/>
            </a:pPr>
            <a:fld id="{1BD9E887-90C9-46B1-907A-8CE4334FD72D}" type="slidenum">
              <a:rPr lang="fr-FR" sz="1200" b="0" strike="noStrike" spc="-1">
                <a:solidFill>
                  <a:srgbClr val="000000"/>
                </a:solidFill>
                <a:latin typeface="Arial"/>
                <a:ea typeface="+mn-ea"/>
              </a:rPr>
              <a:t/>
            </a:fld>
            <a:endParaRPr lang="fr-FR" sz="1200" b="0" strike="noStrike" spc="-1">
              <a:latin typeface="Arial"/>
            </a:endParaRPr>
          </a:p>
        </p:txBody>
      </p:sp>
    </p:spTree>
  </p:cSld>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24" name="PlaceHolder 1"/>
          <p:cNvSpPr>
            <a:spLocks noGrp="1"/>
          </p:cNvSpPr>
          <p:nvPr>
            <p:ph type="sldImg"/>
          </p:nvPr>
        </p:nvSpPr>
        <p:spPr bwMode="auto">
          <a:xfrm>
            <a:off x="3029040" y="857160"/>
            <a:ext cx="3079440" cy="2307960"/>
          </a:xfrm>
          <a:prstGeom prst="rect">
            <a:avLst/>
          </a:prstGeom>
        </p:spPr>
      </p:sp>
      <p:sp>
        <p:nvSpPr>
          <p:cNvPr id="225" name="PlaceHolder 2"/>
          <p:cNvSpPr>
            <a:spLocks noGrp="1"/>
          </p:cNvSpPr>
          <p:nvPr>
            <p:ph type="body"/>
          </p:nvPr>
        </p:nvSpPr>
        <p:spPr bwMode="auto">
          <a:xfrm>
            <a:off x="914400" y="3300480"/>
            <a:ext cx="7308000" cy="2693160"/>
          </a:xfrm>
          <a:prstGeom prst="rect">
            <a:avLst/>
          </a:prstGeom>
        </p:spPr>
        <p:txBody>
          <a:bodyPr lIns="0" tIns="0" rIns="0" bIns="0">
            <a:noAutofit/>
          </a:bodyPr>
          <a:p>
            <a:pPr marL="216000" indent="-209160">
              <a:lnSpc>
                <a:spcPct val="100000"/>
              </a:lnSpc>
              <a:defRPr/>
            </a:pPr>
            <a:r>
              <a:rPr lang="fr-FR" sz="2000" b="0" strike="noStrike" spc="-1">
                <a:latin typeface="Arial"/>
              </a:rPr>
              <a:t>Nouveauté :</a:t>
            </a:r>
            <a:endParaRPr lang="fr-FR" sz="2000" b="0" strike="noStrike" spc="-1">
              <a:latin typeface="Arial"/>
            </a:endParaRPr>
          </a:p>
          <a:p>
            <a:pPr marL="216000" indent="-209160">
              <a:lnSpc>
                <a:spcPct val="100000"/>
              </a:lnSpc>
              <a:defRPr/>
            </a:pPr>
            <a:r>
              <a:rPr lang="fr-FR" sz="2000" b="0" strike="noStrike" spc="-1">
                <a:latin typeface="Arial"/>
              </a:rPr>
              <a:t>Date limite remboursement au 31/08 pour faire clôture des comptes plus tôt</a:t>
            </a:r>
            <a:endParaRPr lang="fr-FR" sz="2000" b="0" strike="noStrike" spc="-1">
              <a:latin typeface="Arial"/>
            </a:endParaRPr>
          </a:p>
          <a:p>
            <a:pPr marL="216000" indent="-209160">
              <a:lnSpc>
                <a:spcPct val="100000"/>
              </a:lnSpc>
              <a:defRPr/>
            </a:pPr>
            <a:r>
              <a:rPr lang="fr-FR" sz="2000" b="0" strike="noStrike" spc="-1">
                <a:latin typeface="Arial"/>
              </a:rPr>
              <a:t>Changement de banque en lien avec la convention nationale</a:t>
            </a:r>
            <a:endParaRPr lang="fr-FR" sz="2000" b="0" strike="noStrike" spc="-1">
              <a:latin typeface="Arial"/>
            </a:endParaRPr>
          </a:p>
        </p:txBody>
      </p:sp>
      <p:sp>
        <p:nvSpPr>
          <p:cNvPr id="226" name="CustomShape 3"/>
          <p:cNvSpPr/>
          <p:nvPr/>
        </p:nvSpPr>
        <p:spPr bwMode="auto">
          <a:xfrm>
            <a:off x="5180039" y="6513480"/>
            <a:ext cx="3955320" cy="337320"/>
          </a:xfrm>
          <a:prstGeom prst="rect">
            <a:avLst/>
          </a:prstGeom>
          <a:noFill/>
          <a:ln>
            <a:noFill/>
          </a:ln>
        </p:spPr>
        <p:style>
          <a:lnRef idx="0"/>
          <a:fillRef idx="0"/>
          <a:effectRef idx="0"/>
          <a:fontRef idx="minor"/>
        </p:style>
        <p:txBody>
          <a:bodyPr lIns="90000" tIns="45000" rIns="90000" bIns="45000" anchor="b">
            <a:noAutofit/>
          </a:bodyPr>
          <a:p>
            <a:pPr algn="r">
              <a:lnSpc>
                <a:spcPct val="100000"/>
              </a:lnSpc>
              <a:defRPr/>
            </a:pPr>
            <a:fld id="{0956E75B-C0A1-47EF-A02C-AA027B2B9CD3}" type="slidenum">
              <a:rPr lang="fr-FR" sz="1200" b="0" strike="noStrike" spc="-1">
                <a:solidFill>
                  <a:srgbClr val="000000"/>
                </a:solidFill>
                <a:latin typeface="Arial"/>
                <a:ea typeface="+mn-ea"/>
              </a:rPr>
              <a:t/>
            </a:fld>
            <a:endParaRPr lang="fr-FR" sz="1200" b="0" strike="noStrike" spc="-1">
              <a:latin typeface="Arial"/>
            </a:endParaRPr>
          </a:p>
        </p:txBody>
      </p:sp>
    </p:spTree>
  </p:cSld>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27" name="PlaceHolder 1"/>
          <p:cNvSpPr>
            <a:spLocks noGrp="1"/>
          </p:cNvSpPr>
          <p:nvPr>
            <p:ph type="sldImg"/>
          </p:nvPr>
        </p:nvSpPr>
        <p:spPr bwMode="auto">
          <a:xfrm>
            <a:off x="3029040" y="857160"/>
            <a:ext cx="3079440" cy="2307960"/>
          </a:xfrm>
          <a:prstGeom prst="rect">
            <a:avLst/>
          </a:prstGeom>
        </p:spPr>
      </p:sp>
      <p:sp>
        <p:nvSpPr>
          <p:cNvPr id="228" name="PlaceHolder 2"/>
          <p:cNvSpPr>
            <a:spLocks noGrp="1"/>
          </p:cNvSpPr>
          <p:nvPr>
            <p:ph type="body"/>
          </p:nvPr>
        </p:nvSpPr>
        <p:spPr bwMode="auto">
          <a:xfrm>
            <a:off x="914400" y="3300480"/>
            <a:ext cx="7308000" cy="2693160"/>
          </a:xfrm>
          <a:prstGeom prst="rect">
            <a:avLst/>
          </a:prstGeom>
        </p:spPr>
        <p:txBody>
          <a:bodyPr lIns="0" tIns="0" rIns="0" bIns="0">
            <a:noAutofit/>
          </a:bodyPr>
          <a:p>
            <a:pPr marL="216000" indent="-209160">
              <a:lnSpc>
                <a:spcPct val="100000"/>
              </a:lnSpc>
              <a:defRPr/>
            </a:pPr>
            <a:r>
              <a:rPr lang="fr-FR" sz="2000" b="0" strike="noStrike" spc="-1">
                <a:latin typeface="Arial"/>
              </a:rPr>
              <a:t>Nouveautés</a:t>
            </a:r>
            <a:endParaRPr lang="fr-FR" sz="2000" b="0" strike="noStrike" spc="-1">
              <a:latin typeface="Arial"/>
            </a:endParaRPr>
          </a:p>
          <a:p>
            <a:pPr marL="216000" indent="-209160">
              <a:lnSpc>
                <a:spcPct val="100000"/>
              </a:lnSpc>
              <a:defRPr/>
            </a:pPr>
            <a:r>
              <a:rPr lang="fr-FR" sz="2000" b="0" strike="noStrike" spc="-1">
                <a:latin typeface="Arial"/>
              </a:rPr>
              <a:t>Davantage le contenu du site pour le 1</a:t>
            </a:r>
            <a:r>
              <a:rPr lang="fr-FR" sz="2000" b="0" strike="noStrike" spc="-1" baseline="30000">
                <a:latin typeface="Arial"/>
              </a:rPr>
              <a:t>er</a:t>
            </a:r>
            <a:r>
              <a:rPr lang="fr-FR" sz="2000" b="0" strike="noStrike" spc="-1">
                <a:latin typeface="Arial"/>
              </a:rPr>
              <a:t> degré</a:t>
            </a:r>
            <a:endParaRPr lang="fr-FR" sz="2000" b="0" strike="noStrike" spc="-1">
              <a:latin typeface="Arial"/>
            </a:endParaRPr>
          </a:p>
          <a:p>
            <a:pPr marL="216000" indent="-209160">
              <a:lnSpc>
                <a:spcPct val="100000"/>
              </a:lnSpc>
              <a:defRPr/>
            </a:pPr>
            <a:r>
              <a:rPr lang="fr-FR" sz="2000" b="0" strike="noStrike" spc="-1">
                <a:latin typeface="Arial"/>
              </a:rPr>
              <a:t>Renforcer les conventions</a:t>
            </a:r>
            <a:endParaRPr lang="fr-FR" sz="2000" b="0" strike="noStrike" spc="-1">
              <a:latin typeface="Arial"/>
            </a:endParaRPr>
          </a:p>
        </p:txBody>
      </p:sp>
      <p:sp>
        <p:nvSpPr>
          <p:cNvPr id="229" name="CustomShape 3"/>
          <p:cNvSpPr/>
          <p:nvPr/>
        </p:nvSpPr>
        <p:spPr bwMode="auto">
          <a:xfrm>
            <a:off x="5180039" y="6513480"/>
            <a:ext cx="3955320" cy="337320"/>
          </a:xfrm>
          <a:prstGeom prst="rect">
            <a:avLst/>
          </a:prstGeom>
          <a:noFill/>
          <a:ln>
            <a:noFill/>
          </a:ln>
        </p:spPr>
        <p:style>
          <a:lnRef idx="0"/>
          <a:fillRef idx="0"/>
          <a:effectRef idx="0"/>
          <a:fontRef idx="minor"/>
        </p:style>
        <p:txBody>
          <a:bodyPr lIns="90000" tIns="45000" rIns="90000" bIns="45000" anchor="b">
            <a:noAutofit/>
          </a:bodyPr>
          <a:p>
            <a:pPr algn="r">
              <a:lnSpc>
                <a:spcPct val="100000"/>
              </a:lnSpc>
              <a:defRPr/>
            </a:pPr>
            <a:fld id="{3B5357AC-DD83-4BBA-BE50-4A4D75B2F009}" type="slidenum">
              <a:rPr lang="fr-FR" sz="1200" b="0" strike="noStrike" spc="-1">
                <a:solidFill>
                  <a:srgbClr val="000000"/>
                </a:solidFill>
                <a:latin typeface="Arial"/>
                <a:ea typeface="+mn-ea"/>
              </a:rPr>
              <a:t/>
            </a:fld>
            <a:endParaRPr lang="fr-FR" sz="1200" b="0" strike="noStrike" spc="-1">
              <a:latin typeface="Arial"/>
            </a:endParaRPr>
          </a:p>
        </p:txBody>
      </p:sp>
    </p:spTree>
  </p:cSld>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30" name="PlaceHolder 1"/>
          <p:cNvSpPr>
            <a:spLocks noGrp="1"/>
          </p:cNvSpPr>
          <p:nvPr>
            <p:ph type="sldImg"/>
          </p:nvPr>
        </p:nvSpPr>
        <p:spPr bwMode="auto">
          <a:xfrm>
            <a:off x="3029040" y="857160"/>
            <a:ext cx="3079440" cy="2307960"/>
          </a:xfrm>
          <a:prstGeom prst="rect">
            <a:avLst/>
          </a:prstGeom>
        </p:spPr>
      </p:sp>
      <p:sp>
        <p:nvSpPr>
          <p:cNvPr id="231" name="PlaceHolder 2"/>
          <p:cNvSpPr>
            <a:spLocks noGrp="1"/>
          </p:cNvSpPr>
          <p:nvPr>
            <p:ph type="body"/>
          </p:nvPr>
        </p:nvSpPr>
        <p:spPr bwMode="auto">
          <a:xfrm>
            <a:off x="914400" y="3300480"/>
            <a:ext cx="7308000" cy="2693160"/>
          </a:xfrm>
          <a:prstGeom prst="rect">
            <a:avLst/>
          </a:prstGeom>
        </p:spPr>
        <p:txBody>
          <a:bodyPr lIns="0" tIns="0" rIns="0" bIns="0">
            <a:noAutofit/>
          </a:bodyPr>
          <a:p>
            <a:pPr marL="216000" indent="-209160">
              <a:lnSpc>
                <a:spcPct val="100000"/>
              </a:lnSpc>
              <a:defRPr/>
            </a:pPr>
            <a:r>
              <a:rPr lang="fr-FR" sz="2000" b="0" strike="noStrike" spc="-1">
                <a:latin typeface="Arial"/>
              </a:rPr>
              <a:t>Nouveautés :</a:t>
            </a:r>
            <a:endParaRPr lang="fr-FR" sz="2000" b="0" strike="noStrike" spc="-1">
              <a:latin typeface="Arial"/>
            </a:endParaRPr>
          </a:p>
          <a:p>
            <a:pPr marL="216000" indent="-209160">
              <a:lnSpc>
                <a:spcPct val="100000"/>
              </a:lnSpc>
              <a:defRPr/>
            </a:pPr>
            <a:r>
              <a:rPr lang="fr-FR" sz="2000" b="0" strike="noStrike" spc="-1">
                <a:latin typeface="Arial"/>
              </a:rPr>
              <a:t>Renforcer la dynamique des JO. Peut-être mettre en place une journée qui leur serait dédiée pour reconnaître leur investissement</a:t>
            </a:r>
            <a:endParaRPr lang="fr-FR" sz="2000" b="0" strike="noStrike" spc="-1">
              <a:latin typeface="Arial"/>
            </a:endParaRPr>
          </a:p>
          <a:p>
            <a:pPr marL="216000" indent="-209160">
              <a:lnSpc>
                <a:spcPct val="100000"/>
              </a:lnSpc>
              <a:defRPr/>
            </a:pPr>
            <a:r>
              <a:rPr lang="fr-FR" sz="2000" b="0" strike="noStrike" spc="-1">
                <a:latin typeface="Arial"/>
              </a:rPr>
              <a:t>Championnat de France Golf</a:t>
            </a:r>
            <a:endParaRPr lang="fr-FR" sz="2000" b="0" strike="noStrike" spc="-1">
              <a:latin typeface="Arial"/>
            </a:endParaRPr>
          </a:p>
          <a:p>
            <a:pPr marL="216000" indent="-209160">
              <a:lnSpc>
                <a:spcPct val="100000"/>
              </a:lnSpc>
              <a:defRPr/>
            </a:pPr>
            <a:endParaRPr lang="fr-FR" sz="2000" b="0" strike="noStrike" spc="-1">
              <a:latin typeface="Arial"/>
            </a:endParaRPr>
          </a:p>
        </p:txBody>
      </p:sp>
      <p:sp>
        <p:nvSpPr>
          <p:cNvPr id="232" name="CustomShape 3"/>
          <p:cNvSpPr/>
          <p:nvPr/>
        </p:nvSpPr>
        <p:spPr bwMode="auto">
          <a:xfrm>
            <a:off x="5180039" y="6513480"/>
            <a:ext cx="3955320" cy="337320"/>
          </a:xfrm>
          <a:prstGeom prst="rect">
            <a:avLst/>
          </a:prstGeom>
          <a:noFill/>
          <a:ln>
            <a:noFill/>
          </a:ln>
        </p:spPr>
        <p:style>
          <a:lnRef idx="0"/>
          <a:fillRef idx="0"/>
          <a:effectRef idx="0"/>
          <a:fontRef idx="minor"/>
        </p:style>
        <p:txBody>
          <a:bodyPr lIns="90000" tIns="45000" rIns="90000" bIns="45000" anchor="b">
            <a:noAutofit/>
          </a:bodyPr>
          <a:p>
            <a:pPr algn="r">
              <a:lnSpc>
                <a:spcPct val="100000"/>
              </a:lnSpc>
              <a:defRPr/>
            </a:pPr>
            <a:fld id="{28A852E0-7814-40BC-B6B6-5FC3E11C2AF9}" type="slidenum">
              <a:rPr lang="fr-FR" sz="1200" b="0" strike="noStrike" spc="-1">
                <a:solidFill>
                  <a:srgbClr val="000000"/>
                </a:solidFill>
                <a:latin typeface="Arial"/>
                <a:ea typeface="+mn-ea"/>
              </a:rPr>
              <a:t/>
            </a:fld>
            <a:endParaRPr lang="fr-FR" sz="1200" b="0" strike="noStrike" spc="-1">
              <a:latin typeface="Arial"/>
            </a:endParaRPr>
          </a:p>
        </p:txBody>
      </p:sp>
    </p:spTree>
  </p:cSld>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33" name="PlaceHolder 1"/>
          <p:cNvSpPr>
            <a:spLocks noGrp="1"/>
          </p:cNvSpPr>
          <p:nvPr>
            <p:ph type="sldImg"/>
          </p:nvPr>
        </p:nvSpPr>
        <p:spPr bwMode="auto">
          <a:xfrm>
            <a:off x="3029040" y="857160"/>
            <a:ext cx="3079440" cy="2307960"/>
          </a:xfrm>
          <a:prstGeom prst="rect">
            <a:avLst/>
          </a:prstGeom>
        </p:spPr>
      </p:sp>
      <p:sp>
        <p:nvSpPr>
          <p:cNvPr id="234" name="PlaceHolder 2"/>
          <p:cNvSpPr>
            <a:spLocks noGrp="1"/>
          </p:cNvSpPr>
          <p:nvPr>
            <p:ph type="body"/>
          </p:nvPr>
        </p:nvSpPr>
        <p:spPr bwMode="auto">
          <a:xfrm>
            <a:off x="914400" y="3300480"/>
            <a:ext cx="7308000" cy="2693160"/>
          </a:xfrm>
          <a:prstGeom prst="rect">
            <a:avLst/>
          </a:prstGeom>
        </p:spPr>
        <p:txBody>
          <a:bodyPr lIns="0" tIns="0" rIns="0" bIns="0">
            <a:noAutofit/>
          </a:bodyPr>
          <a:p>
            <a:pPr marL="216000" indent="-209160">
              <a:lnSpc>
                <a:spcPct val="100000"/>
              </a:lnSpc>
              <a:defRPr/>
            </a:pPr>
            <a:r>
              <a:rPr lang="fr-FR" sz="2000" b="0" strike="noStrike" spc="-1">
                <a:latin typeface="Arial"/>
              </a:rPr>
              <a:t>Formation AFSA</a:t>
            </a:r>
            <a:endParaRPr lang="fr-FR" sz="2000" b="0" strike="noStrike" spc="-1">
              <a:latin typeface="Arial"/>
            </a:endParaRPr>
          </a:p>
        </p:txBody>
      </p:sp>
      <p:sp>
        <p:nvSpPr>
          <p:cNvPr id="235" name="CustomShape 3"/>
          <p:cNvSpPr/>
          <p:nvPr/>
        </p:nvSpPr>
        <p:spPr bwMode="auto">
          <a:xfrm>
            <a:off x="5180039" y="6513480"/>
            <a:ext cx="3955320" cy="337320"/>
          </a:xfrm>
          <a:prstGeom prst="rect">
            <a:avLst/>
          </a:prstGeom>
          <a:noFill/>
          <a:ln>
            <a:noFill/>
          </a:ln>
        </p:spPr>
        <p:style>
          <a:lnRef idx="0"/>
          <a:fillRef idx="0"/>
          <a:effectRef idx="0"/>
          <a:fontRef idx="minor"/>
        </p:style>
        <p:txBody>
          <a:bodyPr lIns="90000" tIns="45000" rIns="90000" bIns="45000" anchor="b">
            <a:noAutofit/>
          </a:bodyPr>
          <a:p>
            <a:pPr algn="r">
              <a:lnSpc>
                <a:spcPct val="100000"/>
              </a:lnSpc>
              <a:defRPr/>
            </a:pPr>
            <a:fld id="{A45D5FCC-25EB-4748-8D7B-0D5074846EE7}" type="slidenum">
              <a:rPr lang="fr-FR" sz="1200" b="0" strike="noStrike" spc="-1">
                <a:solidFill>
                  <a:srgbClr val="000000"/>
                </a:solidFill>
                <a:latin typeface="Arial"/>
                <a:ea typeface="+mn-ea"/>
              </a:rPr>
              <a:t/>
            </a:fld>
            <a:endParaRPr lang="fr-FR" sz="1200" b="0" strike="noStrike" spc="-1">
              <a:latin typeface="Arial"/>
            </a:endParaRPr>
          </a:p>
        </p:txBody>
      </p:sp>
    </p:spTree>
  </p:cSld>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Blank Slide">
    <p:spTree>
      <p:nvGrpSpPr>
        <p:cNvPr id="1" name=""/>
        <p:cNvGrpSpPr/>
        <p:nvPr/>
      </p:nvGrpSpPr>
      <p:grpSpPr bwMode="auto">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OverTx" userDrawn="1">
  <p:cSld name="Title, Content over Content">
    <p:spTree>
      <p:nvGrpSpPr>
        <p:cNvPr id="1" name=""/>
        <p:cNvGrpSpPr/>
        <p:nvPr/>
      </p:nvGrpSpPr>
      <p:grpSpPr bwMode="auto">
        <a:xfrm>
          <a:off x="0" y="0"/>
          <a:ext cx="0" cy="0"/>
          <a:chOff x="0" y="0"/>
          <a:chExt cx="0" cy="0"/>
        </a:xfrm>
      </p:grpSpPr>
      <p:sp>
        <p:nvSpPr>
          <p:cNvPr id="28"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29" name="PlaceHolder 2"/>
          <p:cNvSpPr>
            <a:spLocks noGrp="1"/>
          </p:cNvSpPr>
          <p:nvPr>
            <p:ph type="body"/>
          </p:nvPr>
        </p:nvSpPr>
        <p:spPr bwMode="auto">
          <a:xfrm>
            <a:off x="457200" y="1604520"/>
            <a:ext cx="8229240" cy="1896840"/>
          </a:xfrm>
          <a:prstGeom prst="rect">
            <a:avLst/>
          </a:prstGeom>
        </p:spPr>
        <p:txBody>
          <a:bodyPr lIns="0" tIns="0" rIns="0" bIns="0">
            <a:normAutofit/>
          </a:bodyPr>
          <a:p>
            <a:pPr>
              <a:defRPr/>
            </a:pPr>
            <a:endParaRPr lang="fr-FR" sz="3200" b="0" strike="noStrike" spc="-1">
              <a:latin typeface="Arial"/>
            </a:endParaRPr>
          </a:p>
        </p:txBody>
      </p:sp>
      <p:sp>
        <p:nvSpPr>
          <p:cNvPr id="30" name="PlaceHolder 3"/>
          <p:cNvSpPr>
            <a:spLocks noGrp="1"/>
          </p:cNvSpPr>
          <p:nvPr>
            <p:ph type="body"/>
          </p:nvPr>
        </p:nvSpPr>
        <p:spPr bwMode="auto">
          <a:xfrm>
            <a:off x="457200" y="3682080"/>
            <a:ext cx="822924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fourObj" userDrawn="1">
  <p:cSld name="Title, 4 Content">
    <p:spTree>
      <p:nvGrpSpPr>
        <p:cNvPr id="1" name=""/>
        <p:cNvGrpSpPr/>
        <p:nvPr/>
      </p:nvGrpSpPr>
      <p:grpSpPr bwMode="auto">
        <a:xfrm>
          <a:off x="0" y="0"/>
          <a:ext cx="0" cy="0"/>
          <a:chOff x="0" y="0"/>
          <a:chExt cx="0" cy="0"/>
        </a:xfrm>
      </p:grpSpPr>
      <p:sp>
        <p:nvSpPr>
          <p:cNvPr id="31"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32" name="PlaceHolder 2"/>
          <p:cNvSpPr>
            <a:spLocks noGrp="1"/>
          </p:cNvSpPr>
          <p:nvPr>
            <p:ph type="body"/>
          </p:nvPr>
        </p:nvSpPr>
        <p:spPr bwMode="auto">
          <a:xfrm>
            <a:off x="45720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33" name="PlaceHolder 3"/>
          <p:cNvSpPr>
            <a:spLocks noGrp="1"/>
          </p:cNvSpPr>
          <p:nvPr>
            <p:ph type="body"/>
          </p:nvPr>
        </p:nvSpPr>
        <p:spPr bwMode="auto">
          <a:xfrm>
            <a:off x="467424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34" name="PlaceHolder 4"/>
          <p:cNvSpPr>
            <a:spLocks noGrp="1"/>
          </p:cNvSpPr>
          <p:nvPr>
            <p:ph type="body"/>
          </p:nvPr>
        </p:nvSpPr>
        <p:spPr bwMode="auto">
          <a:xfrm>
            <a:off x="457200" y="3682080"/>
            <a:ext cx="4015800" cy="1896840"/>
          </a:xfrm>
          <a:prstGeom prst="rect">
            <a:avLst/>
          </a:prstGeom>
        </p:spPr>
        <p:txBody>
          <a:bodyPr lIns="0" tIns="0" rIns="0" bIns="0">
            <a:normAutofit/>
          </a:bodyPr>
          <a:p>
            <a:pPr>
              <a:defRPr/>
            </a:pPr>
            <a:endParaRPr lang="fr-FR" sz="3200" b="0" strike="noStrike" spc="-1">
              <a:latin typeface="Arial"/>
            </a:endParaRPr>
          </a:p>
        </p:txBody>
      </p:sp>
      <p:sp>
        <p:nvSpPr>
          <p:cNvPr id="35" name="PlaceHolder 5"/>
          <p:cNvSpPr>
            <a:spLocks noGrp="1"/>
          </p:cNvSpPr>
          <p:nvPr>
            <p:ph type="body"/>
          </p:nvPr>
        </p:nvSpPr>
        <p:spPr bwMode="auto">
          <a:xfrm>
            <a:off x="4674240" y="3682080"/>
            <a:ext cx="401580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Title, 6 Content">
    <p:spTree>
      <p:nvGrpSpPr>
        <p:cNvPr id="1" name=""/>
        <p:cNvGrpSpPr/>
        <p:nvPr/>
      </p:nvGrpSpPr>
      <p:grpSpPr bwMode="auto">
        <a:xfrm>
          <a:off x="0" y="0"/>
          <a:ext cx="0" cy="0"/>
          <a:chOff x="0" y="0"/>
          <a:chExt cx="0" cy="0"/>
        </a:xfrm>
      </p:grpSpPr>
      <p:sp>
        <p:nvSpPr>
          <p:cNvPr id="36"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37" name="PlaceHolder 2"/>
          <p:cNvSpPr>
            <a:spLocks noGrp="1"/>
          </p:cNvSpPr>
          <p:nvPr>
            <p:ph type="body"/>
          </p:nvPr>
        </p:nvSpPr>
        <p:spPr bwMode="auto">
          <a:xfrm>
            <a:off x="457200" y="1604520"/>
            <a:ext cx="2649600" cy="1896840"/>
          </a:xfrm>
          <a:prstGeom prst="rect">
            <a:avLst/>
          </a:prstGeom>
        </p:spPr>
        <p:txBody>
          <a:bodyPr lIns="0" tIns="0" rIns="0" bIns="0">
            <a:normAutofit/>
          </a:bodyPr>
          <a:p>
            <a:pPr>
              <a:defRPr/>
            </a:pPr>
            <a:endParaRPr lang="fr-FR" sz="3200" b="0" strike="noStrike" spc="-1">
              <a:latin typeface="Arial"/>
            </a:endParaRPr>
          </a:p>
        </p:txBody>
      </p:sp>
      <p:sp>
        <p:nvSpPr>
          <p:cNvPr id="38" name="PlaceHolder 3"/>
          <p:cNvSpPr>
            <a:spLocks noGrp="1"/>
          </p:cNvSpPr>
          <p:nvPr>
            <p:ph type="body"/>
          </p:nvPr>
        </p:nvSpPr>
        <p:spPr bwMode="auto">
          <a:xfrm>
            <a:off x="3239640" y="1604520"/>
            <a:ext cx="2649600" cy="1896840"/>
          </a:xfrm>
          <a:prstGeom prst="rect">
            <a:avLst/>
          </a:prstGeom>
        </p:spPr>
        <p:txBody>
          <a:bodyPr lIns="0" tIns="0" rIns="0" bIns="0">
            <a:normAutofit/>
          </a:bodyPr>
          <a:p>
            <a:pPr>
              <a:defRPr/>
            </a:pPr>
            <a:endParaRPr lang="fr-FR" sz="3200" b="0" strike="noStrike" spc="-1">
              <a:latin typeface="Arial"/>
            </a:endParaRPr>
          </a:p>
        </p:txBody>
      </p:sp>
      <p:sp>
        <p:nvSpPr>
          <p:cNvPr id="39" name="PlaceHolder 4"/>
          <p:cNvSpPr>
            <a:spLocks noGrp="1"/>
          </p:cNvSpPr>
          <p:nvPr>
            <p:ph type="body"/>
          </p:nvPr>
        </p:nvSpPr>
        <p:spPr bwMode="auto">
          <a:xfrm>
            <a:off x="6022080" y="1604520"/>
            <a:ext cx="2649600" cy="1896840"/>
          </a:xfrm>
          <a:prstGeom prst="rect">
            <a:avLst/>
          </a:prstGeom>
        </p:spPr>
        <p:txBody>
          <a:bodyPr lIns="0" tIns="0" rIns="0" bIns="0">
            <a:normAutofit/>
          </a:bodyPr>
          <a:p>
            <a:pPr>
              <a:defRPr/>
            </a:pPr>
            <a:endParaRPr lang="fr-FR" sz="3200" b="0" strike="noStrike" spc="-1">
              <a:latin typeface="Arial"/>
            </a:endParaRPr>
          </a:p>
        </p:txBody>
      </p:sp>
      <p:sp>
        <p:nvSpPr>
          <p:cNvPr id="40" name="PlaceHolder 5"/>
          <p:cNvSpPr>
            <a:spLocks noGrp="1"/>
          </p:cNvSpPr>
          <p:nvPr>
            <p:ph type="body"/>
          </p:nvPr>
        </p:nvSpPr>
        <p:spPr bwMode="auto">
          <a:xfrm>
            <a:off x="457200" y="3682080"/>
            <a:ext cx="2649600" cy="1896840"/>
          </a:xfrm>
          <a:prstGeom prst="rect">
            <a:avLst/>
          </a:prstGeom>
        </p:spPr>
        <p:txBody>
          <a:bodyPr lIns="0" tIns="0" rIns="0" bIns="0">
            <a:normAutofit/>
          </a:bodyPr>
          <a:p>
            <a:pPr>
              <a:defRPr/>
            </a:pPr>
            <a:endParaRPr lang="fr-FR" sz="3200" b="0" strike="noStrike" spc="-1">
              <a:latin typeface="Arial"/>
            </a:endParaRPr>
          </a:p>
        </p:txBody>
      </p:sp>
      <p:sp>
        <p:nvSpPr>
          <p:cNvPr id="41" name="PlaceHolder 6"/>
          <p:cNvSpPr>
            <a:spLocks noGrp="1"/>
          </p:cNvSpPr>
          <p:nvPr>
            <p:ph type="body"/>
          </p:nvPr>
        </p:nvSpPr>
        <p:spPr bwMode="auto">
          <a:xfrm>
            <a:off x="3239640" y="3682080"/>
            <a:ext cx="2649600" cy="1896840"/>
          </a:xfrm>
          <a:prstGeom prst="rect">
            <a:avLst/>
          </a:prstGeom>
        </p:spPr>
        <p:txBody>
          <a:bodyPr lIns="0" tIns="0" rIns="0" bIns="0">
            <a:normAutofit/>
          </a:bodyPr>
          <a:p>
            <a:pPr>
              <a:defRPr/>
            </a:pPr>
            <a:endParaRPr lang="fr-FR" sz="3200" b="0" strike="noStrike" spc="-1">
              <a:latin typeface="Arial"/>
            </a:endParaRPr>
          </a:p>
        </p:txBody>
      </p:sp>
      <p:sp>
        <p:nvSpPr>
          <p:cNvPr id="42" name="PlaceHolder 7"/>
          <p:cNvSpPr>
            <a:spLocks noGrp="1"/>
          </p:cNvSpPr>
          <p:nvPr>
            <p:ph type="body"/>
          </p:nvPr>
        </p:nvSpPr>
        <p:spPr bwMode="auto">
          <a:xfrm>
            <a:off x="6022080" y="3682080"/>
            <a:ext cx="264960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Blank Slide">
    <p:spTree>
      <p:nvGrpSpPr>
        <p:cNvPr id="1" name=""/>
        <p:cNvGrpSpPr/>
        <p:nvPr/>
      </p:nvGrpSpPr>
      <p:grpSpPr bwMode="auto">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x" userDrawn="1">
  <p:cSld name="Title Slide">
    <p:spTree>
      <p:nvGrpSpPr>
        <p:cNvPr id="1" name=""/>
        <p:cNvGrpSpPr/>
        <p:nvPr/>
      </p:nvGrpSpPr>
      <p:grpSpPr bwMode="auto">
        <a:xfrm>
          <a:off x="0" y="0"/>
          <a:ext cx="0" cy="0"/>
          <a:chOff x="0" y="0"/>
          <a:chExt cx="0" cy="0"/>
        </a:xfrm>
      </p:grpSpPr>
      <p:sp>
        <p:nvSpPr>
          <p:cNvPr id="50"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51" name="PlaceHolder 2"/>
          <p:cNvSpPr>
            <a:spLocks noGrp="1"/>
          </p:cNvSpPr>
          <p:nvPr>
            <p:ph type="subTitle"/>
          </p:nvPr>
        </p:nvSpPr>
        <p:spPr bwMode="auto">
          <a:xfrm>
            <a:off x="457200" y="1604520"/>
            <a:ext cx="8229240" cy="3977280"/>
          </a:xfrm>
          <a:prstGeom prst="rect">
            <a:avLst/>
          </a:prstGeom>
        </p:spPr>
        <p:txBody>
          <a:bodyPr lIns="0" tIns="0" rIns="0" bIns="0" anchor="ctr">
            <a:noAutofit/>
          </a:bodyPr>
          <a:p>
            <a:pPr algn="ctr">
              <a:defRPr/>
            </a:pP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Content">
    <p:spTree>
      <p:nvGrpSpPr>
        <p:cNvPr id="1" name=""/>
        <p:cNvGrpSpPr/>
        <p:nvPr/>
      </p:nvGrpSpPr>
      <p:grpSpPr bwMode="auto">
        <a:xfrm>
          <a:off x="0" y="0"/>
          <a:ext cx="0" cy="0"/>
          <a:chOff x="0" y="0"/>
          <a:chExt cx="0" cy="0"/>
        </a:xfrm>
      </p:grpSpPr>
      <p:sp>
        <p:nvSpPr>
          <p:cNvPr id="52"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53" name="PlaceHolder 2"/>
          <p:cNvSpPr>
            <a:spLocks noGrp="1"/>
          </p:cNvSpPr>
          <p:nvPr>
            <p:ph type="body"/>
          </p:nvPr>
        </p:nvSpPr>
        <p:spPr bwMode="auto">
          <a:xfrm>
            <a:off x="457200" y="1604520"/>
            <a:ext cx="8229240" cy="397728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 userDrawn="1">
  <p:cSld name="Title, 2 Content">
    <p:spTree>
      <p:nvGrpSpPr>
        <p:cNvPr id="1" name=""/>
        <p:cNvGrpSpPr/>
        <p:nvPr/>
      </p:nvGrpSpPr>
      <p:grpSpPr bwMode="auto">
        <a:xfrm>
          <a:off x="0" y="0"/>
          <a:ext cx="0" cy="0"/>
          <a:chOff x="0" y="0"/>
          <a:chExt cx="0" cy="0"/>
        </a:xfrm>
      </p:grpSpPr>
      <p:sp>
        <p:nvSpPr>
          <p:cNvPr id="54"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55" name="PlaceHolder 2"/>
          <p:cNvSpPr>
            <a:spLocks noGrp="1"/>
          </p:cNvSpPr>
          <p:nvPr>
            <p:ph type="body"/>
          </p:nvPr>
        </p:nvSpPr>
        <p:spPr bwMode="auto">
          <a:xfrm>
            <a:off x="457200" y="1604520"/>
            <a:ext cx="4015800" cy="3977280"/>
          </a:xfrm>
          <a:prstGeom prst="rect">
            <a:avLst/>
          </a:prstGeom>
        </p:spPr>
        <p:txBody>
          <a:bodyPr lIns="0" tIns="0" rIns="0" bIns="0">
            <a:normAutofit/>
          </a:bodyPr>
          <a:p>
            <a:pPr>
              <a:defRPr/>
            </a:pPr>
            <a:endParaRPr lang="fr-FR" sz="3200" b="0" strike="noStrike" spc="-1">
              <a:latin typeface="Arial"/>
            </a:endParaRPr>
          </a:p>
        </p:txBody>
      </p:sp>
      <p:sp>
        <p:nvSpPr>
          <p:cNvPr id="56" name="PlaceHolder 3"/>
          <p:cNvSpPr>
            <a:spLocks noGrp="1"/>
          </p:cNvSpPr>
          <p:nvPr>
            <p:ph type="body"/>
          </p:nvPr>
        </p:nvSpPr>
        <p:spPr bwMode="auto">
          <a:xfrm>
            <a:off x="4674240" y="1604520"/>
            <a:ext cx="4015800" cy="397728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Title Only">
    <p:spTree>
      <p:nvGrpSpPr>
        <p:cNvPr id="1" name=""/>
        <p:cNvGrpSpPr/>
        <p:nvPr/>
      </p:nvGrpSpPr>
      <p:grpSpPr bwMode="auto">
        <a:xfrm>
          <a:off x="0" y="0"/>
          <a:ext cx="0" cy="0"/>
          <a:chOff x="0" y="0"/>
          <a:chExt cx="0" cy="0"/>
        </a:xfrm>
      </p:grpSpPr>
      <p:sp>
        <p:nvSpPr>
          <p:cNvPr id="57"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Only" userDrawn="1">
  <p:cSld name="Centered Text">
    <p:spTree>
      <p:nvGrpSpPr>
        <p:cNvPr id="1" name=""/>
        <p:cNvGrpSpPr/>
        <p:nvPr/>
      </p:nvGrpSpPr>
      <p:grpSpPr bwMode="auto">
        <a:xfrm>
          <a:off x="0" y="0"/>
          <a:ext cx="0" cy="0"/>
          <a:chOff x="0" y="0"/>
          <a:chExt cx="0" cy="0"/>
        </a:xfrm>
      </p:grpSpPr>
      <p:sp>
        <p:nvSpPr>
          <p:cNvPr id="58" name="PlaceHolder 1"/>
          <p:cNvSpPr>
            <a:spLocks noGrp="1"/>
          </p:cNvSpPr>
          <p:nvPr>
            <p:ph type="subTitle"/>
          </p:nvPr>
        </p:nvSpPr>
        <p:spPr bwMode="auto">
          <a:xfrm>
            <a:off x="457200" y="273600"/>
            <a:ext cx="8229240" cy="5307840"/>
          </a:xfrm>
          <a:prstGeom prst="rect">
            <a:avLst/>
          </a:prstGeom>
        </p:spPr>
        <p:txBody>
          <a:bodyPr lIns="0" tIns="0" rIns="0" bIns="0" anchor="ctr">
            <a:noAutofit/>
          </a:bodyPr>
          <a:p>
            <a:pPr algn="ctr">
              <a:defRPr/>
            </a:pP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AndObj" userDrawn="1">
  <p:cSld name="Title, 2 Content and Content">
    <p:spTree>
      <p:nvGrpSpPr>
        <p:cNvPr id="1" name=""/>
        <p:cNvGrpSpPr/>
        <p:nvPr/>
      </p:nvGrpSpPr>
      <p:grpSpPr bwMode="auto">
        <a:xfrm>
          <a:off x="0" y="0"/>
          <a:ext cx="0" cy="0"/>
          <a:chOff x="0" y="0"/>
          <a:chExt cx="0" cy="0"/>
        </a:xfrm>
      </p:grpSpPr>
      <p:sp>
        <p:nvSpPr>
          <p:cNvPr id="59"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60" name="PlaceHolder 2"/>
          <p:cNvSpPr>
            <a:spLocks noGrp="1"/>
          </p:cNvSpPr>
          <p:nvPr>
            <p:ph type="body"/>
          </p:nvPr>
        </p:nvSpPr>
        <p:spPr bwMode="auto">
          <a:xfrm>
            <a:off x="45720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61" name="PlaceHolder 3"/>
          <p:cNvSpPr>
            <a:spLocks noGrp="1"/>
          </p:cNvSpPr>
          <p:nvPr>
            <p:ph type="body"/>
          </p:nvPr>
        </p:nvSpPr>
        <p:spPr bwMode="auto">
          <a:xfrm>
            <a:off x="4674240" y="1604520"/>
            <a:ext cx="4015800" cy="3977280"/>
          </a:xfrm>
          <a:prstGeom prst="rect">
            <a:avLst/>
          </a:prstGeom>
        </p:spPr>
        <p:txBody>
          <a:bodyPr lIns="0" tIns="0" rIns="0" bIns="0">
            <a:normAutofit/>
          </a:bodyPr>
          <a:p>
            <a:pPr>
              <a:defRPr/>
            </a:pPr>
            <a:endParaRPr lang="fr-FR" sz="3200" b="0" strike="noStrike" spc="-1">
              <a:latin typeface="Arial"/>
            </a:endParaRPr>
          </a:p>
        </p:txBody>
      </p:sp>
      <p:sp>
        <p:nvSpPr>
          <p:cNvPr id="62" name="PlaceHolder 4"/>
          <p:cNvSpPr>
            <a:spLocks noGrp="1"/>
          </p:cNvSpPr>
          <p:nvPr>
            <p:ph type="body"/>
          </p:nvPr>
        </p:nvSpPr>
        <p:spPr bwMode="auto">
          <a:xfrm>
            <a:off x="457200" y="3682080"/>
            <a:ext cx="401580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x" userDrawn="1">
  <p:cSld name="Title Slide">
    <p:spTree>
      <p:nvGrpSpPr>
        <p:cNvPr id="1" name=""/>
        <p:cNvGrpSpPr/>
        <p:nvPr/>
      </p:nvGrpSpPr>
      <p:grpSpPr bwMode="auto">
        <a:xfrm>
          <a:off x="0" y="0"/>
          <a:ext cx="0" cy="0"/>
          <a:chOff x="0" y="0"/>
          <a:chExt cx="0" cy="0"/>
        </a:xfrm>
      </p:grpSpPr>
      <p:sp>
        <p:nvSpPr>
          <p:cNvPr id="7"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8" name="PlaceHolder 2"/>
          <p:cNvSpPr>
            <a:spLocks noGrp="1"/>
          </p:cNvSpPr>
          <p:nvPr>
            <p:ph type="subTitle"/>
          </p:nvPr>
        </p:nvSpPr>
        <p:spPr bwMode="auto">
          <a:xfrm>
            <a:off x="457200" y="1604520"/>
            <a:ext cx="8229240" cy="3977280"/>
          </a:xfrm>
          <a:prstGeom prst="rect">
            <a:avLst/>
          </a:prstGeom>
        </p:spPr>
        <p:txBody>
          <a:bodyPr lIns="0" tIns="0" rIns="0" bIns="0" anchor="ctr">
            <a:noAutofit/>
          </a:bodyPr>
          <a:p>
            <a:pPr algn="ctr">
              <a:defRPr/>
            </a:pP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AndTwoObj" userDrawn="1">
  <p:cSld name="Title Content and 2 Content">
    <p:spTree>
      <p:nvGrpSpPr>
        <p:cNvPr id="1" name=""/>
        <p:cNvGrpSpPr/>
        <p:nvPr/>
      </p:nvGrpSpPr>
      <p:grpSpPr bwMode="auto">
        <a:xfrm>
          <a:off x="0" y="0"/>
          <a:ext cx="0" cy="0"/>
          <a:chOff x="0" y="0"/>
          <a:chExt cx="0" cy="0"/>
        </a:xfrm>
      </p:grpSpPr>
      <p:sp>
        <p:nvSpPr>
          <p:cNvPr id="63"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64" name="PlaceHolder 2"/>
          <p:cNvSpPr>
            <a:spLocks noGrp="1"/>
          </p:cNvSpPr>
          <p:nvPr>
            <p:ph type="body"/>
          </p:nvPr>
        </p:nvSpPr>
        <p:spPr bwMode="auto">
          <a:xfrm>
            <a:off x="457200" y="1604520"/>
            <a:ext cx="4015800" cy="3977280"/>
          </a:xfrm>
          <a:prstGeom prst="rect">
            <a:avLst/>
          </a:prstGeom>
        </p:spPr>
        <p:txBody>
          <a:bodyPr lIns="0" tIns="0" rIns="0" bIns="0">
            <a:normAutofit/>
          </a:bodyPr>
          <a:p>
            <a:pPr>
              <a:defRPr/>
            </a:pPr>
            <a:endParaRPr lang="fr-FR" sz="3200" b="0" strike="noStrike" spc="-1">
              <a:latin typeface="Arial"/>
            </a:endParaRPr>
          </a:p>
        </p:txBody>
      </p:sp>
      <p:sp>
        <p:nvSpPr>
          <p:cNvPr id="65" name="PlaceHolder 3"/>
          <p:cNvSpPr>
            <a:spLocks noGrp="1"/>
          </p:cNvSpPr>
          <p:nvPr>
            <p:ph type="body"/>
          </p:nvPr>
        </p:nvSpPr>
        <p:spPr bwMode="auto">
          <a:xfrm>
            <a:off x="467424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66" name="PlaceHolder 4"/>
          <p:cNvSpPr>
            <a:spLocks noGrp="1"/>
          </p:cNvSpPr>
          <p:nvPr>
            <p:ph type="body"/>
          </p:nvPr>
        </p:nvSpPr>
        <p:spPr bwMode="auto">
          <a:xfrm>
            <a:off x="4674240" y="3682080"/>
            <a:ext cx="401580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OverTx" userDrawn="1">
  <p:cSld name="Title, 2 Content over Content">
    <p:spTree>
      <p:nvGrpSpPr>
        <p:cNvPr id="1" name=""/>
        <p:cNvGrpSpPr/>
        <p:nvPr/>
      </p:nvGrpSpPr>
      <p:grpSpPr bwMode="auto">
        <a:xfrm>
          <a:off x="0" y="0"/>
          <a:ext cx="0" cy="0"/>
          <a:chOff x="0" y="0"/>
          <a:chExt cx="0" cy="0"/>
        </a:xfrm>
      </p:grpSpPr>
      <p:sp>
        <p:nvSpPr>
          <p:cNvPr id="67"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68" name="PlaceHolder 2"/>
          <p:cNvSpPr>
            <a:spLocks noGrp="1"/>
          </p:cNvSpPr>
          <p:nvPr>
            <p:ph type="body"/>
          </p:nvPr>
        </p:nvSpPr>
        <p:spPr bwMode="auto">
          <a:xfrm>
            <a:off x="45720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69" name="PlaceHolder 3"/>
          <p:cNvSpPr>
            <a:spLocks noGrp="1"/>
          </p:cNvSpPr>
          <p:nvPr>
            <p:ph type="body"/>
          </p:nvPr>
        </p:nvSpPr>
        <p:spPr bwMode="auto">
          <a:xfrm>
            <a:off x="467424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70" name="PlaceHolder 4"/>
          <p:cNvSpPr>
            <a:spLocks noGrp="1"/>
          </p:cNvSpPr>
          <p:nvPr>
            <p:ph type="body"/>
          </p:nvPr>
        </p:nvSpPr>
        <p:spPr bwMode="auto">
          <a:xfrm>
            <a:off x="457200" y="3682080"/>
            <a:ext cx="822924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OverTx" userDrawn="1">
  <p:cSld name="Title, Content over Content">
    <p:spTree>
      <p:nvGrpSpPr>
        <p:cNvPr id="1" name=""/>
        <p:cNvGrpSpPr/>
        <p:nvPr/>
      </p:nvGrpSpPr>
      <p:grpSpPr bwMode="auto">
        <a:xfrm>
          <a:off x="0" y="0"/>
          <a:ext cx="0" cy="0"/>
          <a:chOff x="0" y="0"/>
          <a:chExt cx="0" cy="0"/>
        </a:xfrm>
      </p:grpSpPr>
      <p:sp>
        <p:nvSpPr>
          <p:cNvPr id="71"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72" name="PlaceHolder 2"/>
          <p:cNvSpPr>
            <a:spLocks noGrp="1"/>
          </p:cNvSpPr>
          <p:nvPr>
            <p:ph type="body"/>
          </p:nvPr>
        </p:nvSpPr>
        <p:spPr bwMode="auto">
          <a:xfrm>
            <a:off x="457200" y="1604520"/>
            <a:ext cx="8229240" cy="1896840"/>
          </a:xfrm>
          <a:prstGeom prst="rect">
            <a:avLst/>
          </a:prstGeom>
        </p:spPr>
        <p:txBody>
          <a:bodyPr lIns="0" tIns="0" rIns="0" bIns="0">
            <a:normAutofit/>
          </a:bodyPr>
          <a:p>
            <a:pPr>
              <a:defRPr/>
            </a:pPr>
            <a:endParaRPr lang="fr-FR" sz="3200" b="0" strike="noStrike" spc="-1">
              <a:latin typeface="Arial"/>
            </a:endParaRPr>
          </a:p>
        </p:txBody>
      </p:sp>
      <p:sp>
        <p:nvSpPr>
          <p:cNvPr id="73" name="PlaceHolder 3"/>
          <p:cNvSpPr>
            <a:spLocks noGrp="1"/>
          </p:cNvSpPr>
          <p:nvPr>
            <p:ph type="body"/>
          </p:nvPr>
        </p:nvSpPr>
        <p:spPr bwMode="auto">
          <a:xfrm>
            <a:off x="457200" y="3682080"/>
            <a:ext cx="822924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fourObj" userDrawn="1">
  <p:cSld name="Title, 4 Content">
    <p:spTree>
      <p:nvGrpSpPr>
        <p:cNvPr id="1" name=""/>
        <p:cNvGrpSpPr/>
        <p:nvPr/>
      </p:nvGrpSpPr>
      <p:grpSpPr bwMode="auto">
        <a:xfrm>
          <a:off x="0" y="0"/>
          <a:ext cx="0" cy="0"/>
          <a:chOff x="0" y="0"/>
          <a:chExt cx="0" cy="0"/>
        </a:xfrm>
      </p:grpSpPr>
      <p:sp>
        <p:nvSpPr>
          <p:cNvPr id="74"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75" name="PlaceHolder 2"/>
          <p:cNvSpPr>
            <a:spLocks noGrp="1"/>
          </p:cNvSpPr>
          <p:nvPr>
            <p:ph type="body"/>
          </p:nvPr>
        </p:nvSpPr>
        <p:spPr bwMode="auto">
          <a:xfrm>
            <a:off x="45720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76" name="PlaceHolder 3"/>
          <p:cNvSpPr>
            <a:spLocks noGrp="1"/>
          </p:cNvSpPr>
          <p:nvPr>
            <p:ph type="body"/>
          </p:nvPr>
        </p:nvSpPr>
        <p:spPr bwMode="auto">
          <a:xfrm>
            <a:off x="467424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77" name="PlaceHolder 4"/>
          <p:cNvSpPr>
            <a:spLocks noGrp="1"/>
          </p:cNvSpPr>
          <p:nvPr>
            <p:ph type="body"/>
          </p:nvPr>
        </p:nvSpPr>
        <p:spPr bwMode="auto">
          <a:xfrm>
            <a:off x="457200" y="3682080"/>
            <a:ext cx="4015800" cy="1896840"/>
          </a:xfrm>
          <a:prstGeom prst="rect">
            <a:avLst/>
          </a:prstGeom>
        </p:spPr>
        <p:txBody>
          <a:bodyPr lIns="0" tIns="0" rIns="0" bIns="0">
            <a:normAutofit/>
          </a:bodyPr>
          <a:p>
            <a:pPr>
              <a:defRPr/>
            </a:pPr>
            <a:endParaRPr lang="fr-FR" sz="3200" b="0" strike="noStrike" spc="-1">
              <a:latin typeface="Arial"/>
            </a:endParaRPr>
          </a:p>
        </p:txBody>
      </p:sp>
      <p:sp>
        <p:nvSpPr>
          <p:cNvPr id="78" name="PlaceHolder 5"/>
          <p:cNvSpPr>
            <a:spLocks noGrp="1"/>
          </p:cNvSpPr>
          <p:nvPr>
            <p:ph type="body"/>
          </p:nvPr>
        </p:nvSpPr>
        <p:spPr bwMode="auto">
          <a:xfrm>
            <a:off x="4674240" y="3682080"/>
            <a:ext cx="401580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Title, 6 Content">
    <p:spTree>
      <p:nvGrpSpPr>
        <p:cNvPr id="1" name=""/>
        <p:cNvGrpSpPr/>
        <p:nvPr/>
      </p:nvGrpSpPr>
      <p:grpSpPr bwMode="auto">
        <a:xfrm>
          <a:off x="0" y="0"/>
          <a:ext cx="0" cy="0"/>
          <a:chOff x="0" y="0"/>
          <a:chExt cx="0" cy="0"/>
        </a:xfrm>
      </p:grpSpPr>
      <p:sp>
        <p:nvSpPr>
          <p:cNvPr id="79"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80" name="PlaceHolder 2"/>
          <p:cNvSpPr>
            <a:spLocks noGrp="1"/>
          </p:cNvSpPr>
          <p:nvPr>
            <p:ph type="body"/>
          </p:nvPr>
        </p:nvSpPr>
        <p:spPr bwMode="auto">
          <a:xfrm>
            <a:off x="457200" y="1604520"/>
            <a:ext cx="2649600" cy="1896840"/>
          </a:xfrm>
          <a:prstGeom prst="rect">
            <a:avLst/>
          </a:prstGeom>
        </p:spPr>
        <p:txBody>
          <a:bodyPr lIns="0" tIns="0" rIns="0" bIns="0">
            <a:normAutofit/>
          </a:bodyPr>
          <a:p>
            <a:pPr>
              <a:defRPr/>
            </a:pPr>
            <a:endParaRPr lang="fr-FR" sz="3200" b="0" strike="noStrike" spc="-1">
              <a:latin typeface="Arial"/>
            </a:endParaRPr>
          </a:p>
        </p:txBody>
      </p:sp>
      <p:sp>
        <p:nvSpPr>
          <p:cNvPr id="81" name="PlaceHolder 3"/>
          <p:cNvSpPr>
            <a:spLocks noGrp="1"/>
          </p:cNvSpPr>
          <p:nvPr>
            <p:ph type="body"/>
          </p:nvPr>
        </p:nvSpPr>
        <p:spPr bwMode="auto">
          <a:xfrm>
            <a:off x="3239640" y="1604520"/>
            <a:ext cx="2649600" cy="1896840"/>
          </a:xfrm>
          <a:prstGeom prst="rect">
            <a:avLst/>
          </a:prstGeom>
        </p:spPr>
        <p:txBody>
          <a:bodyPr lIns="0" tIns="0" rIns="0" bIns="0">
            <a:normAutofit/>
          </a:bodyPr>
          <a:p>
            <a:pPr>
              <a:defRPr/>
            </a:pPr>
            <a:endParaRPr lang="fr-FR" sz="3200" b="0" strike="noStrike" spc="-1">
              <a:latin typeface="Arial"/>
            </a:endParaRPr>
          </a:p>
        </p:txBody>
      </p:sp>
      <p:sp>
        <p:nvSpPr>
          <p:cNvPr id="82" name="PlaceHolder 4"/>
          <p:cNvSpPr>
            <a:spLocks noGrp="1"/>
          </p:cNvSpPr>
          <p:nvPr>
            <p:ph type="body"/>
          </p:nvPr>
        </p:nvSpPr>
        <p:spPr bwMode="auto">
          <a:xfrm>
            <a:off x="6022080" y="1604520"/>
            <a:ext cx="2649600" cy="1896840"/>
          </a:xfrm>
          <a:prstGeom prst="rect">
            <a:avLst/>
          </a:prstGeom>
        </p:spPr>
        <p:txBody>
          <a:bodyPr lIns="0" tIns="0" rIns="0" bIns="0">
            <a:normAutofit/>
          </a:bodyPr>
          <a:p>
            <a:pPr>
              <a:defRPr/>
            </a:pPr>
            <a:endParaRPr lang="fr-FR" sz="3200" b="0" strike="noStrike" spc="-1">
              <a:latin typeface="Arial"/>
            </a:endParaRPr>
          </a:p>
        </p:txBody>
      </p:sp>
      <p:sp>
        <p:nvSpPr>
          <p:cNvPr id="83" name="PlaceHolder 5"/>
          <p:cNvSpPr>
            <a:spLocks noGrp="1"/>
          </p:cNvSpPr>
          <p:nvPr>
            <p:ph type="body"/>
          </p:nvPr>
        </p:nvSpPr>
        <p:spPr bwMode="auto">
          <a:xfrm>
            <a:off x="457200" y="3682080"/>
            <a:ext cx="2649600" cy="1896840"/>
          </a:xfrm>
          <a:prstGeom prst="rect">
            <a:avLst/>
          </a:prstGeom>
        </p:spPr>
        <p:txBody>
          <a:bodyPr lIns="0" tIns="0" rIns="0" bIns="0">
            <a:normAutofit/>
          </a:bodyPr>
          <a:p>
            <a:pPr>
              <a:defRPr/>
            </a:pPr>
            <a:endParaRPr lang="fr-FR" sz="3200" b="0" strike="noStrike" spc="-1">
              <a:latin typeface="Arial"/>
            </a:endParaRPr>
          </a:p>
        </p:txBody>
      </p:sp>
      <p:sp>
        <p:nvSpPr>
          <p:cNvPr id="84" name="PlaceHolder 6"/>
          <p:cNvSpPr>
            <a:spLocks noGrp="1"/>
          </p:cNvSpPr>
          <p:nvPr>
            <p:ph type="body"/>
          </p:nvPr>
        </p:nvSpPr>
        <p:spPr bwMode="auto">
          <a:xfrm>
            <a:off x="3239640" y="3682080"/>
            <a:ext cx="2649600" cy="1896840"/>
          </a:xfrm>
          <a:prstGeom prst="rect">
            <a:avLst/>
          </a:prstGeom>
        </p:spPr>
        <p:txBody>
          <a:bodyPr lIns="0" tIns="0" rIns="0" bIns="0">
            <a:normAutofit/>
          </a:bodyPr>
          <a:p>
            <a:pPr>
              <a:defRPr/>
            </a:pPr>
            <a:endParaRPr lang="fr-FR" sz="3200" b="0" strike="noStrike" spc="-1">
              <a:latin typeface="Arial"/>
            </a:endParaRPr>
          </a:p>
        </p:txBody>
      </p:sp>
      <p:sp>
        <p:nvSpPr>
          <p:cNvPr id="85" name="PlaceHolder 7"/>
          <p:cNvSpPr>
            <a:spLocks noGrp="1"/>
          </p:cNvSpPr>
          <p:nvPr>
            <p:ph type="body"/>
          </p:nvPr>
        </p:nvSpPr>
        <p:spPr bwMode="auto">
          <a:xfrm>
            <a:off x="6022080" y="3682080"/>
            <a:ext cx="264960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Content">
    <p:spTree>
      <p:nvGrpSpPr>
        <p:cNvPr id="1" name=""/>
        <p:cNvGrpSpPr/>
        <p:nvPr/>
      </p:nvGrpSpPr>
      <p:grpSpPr bwMode="auto">
        <a:xfrm>
          <a:off x="0" y="0"/>
          <a:ext cx="0" cy="0"/>
          <a:chOff x="0" y="0"/>
          <a:chExt cx="0" cy="0"/>
        </a:xfrm>
      </p:grpSpPr>
      <p:sp>
        <p:nvSpPr>
          <p:cNvPr id="9"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10" name="PlaceHolder 2"/>
          <p:cNvSpPr>
            <a:spLocks noGrp="1"/>
          </p:cNvSpPr>
          <p:nvPr>
            <p:ph type="body"/>
          </p:nvPr>
        </p:nvSpPr>
        <p:spPr bwMode="auto">
          <a:xfrm>
            <a:off x="457200" y="1604520"/>
            <a:ext cx="8229240" cy="397728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 userDrawn="1">
  <p:cSld name="Title, 2 Content">
    <p:spTree>
      <p:nvGrpSpPr>
        <p:cNvPr id="1" name=""/>
        <p:cNvGrpSpPr/>
        <p:nvPr/>
      </p:nvGrpSpPr>
      <p:grpSpPr bwMode="auto">
        <a:xfrm>
          <a:off x="0" y="0"/>
          <a:ext cx="0" cy="0"/>
          <a:chOff x="0" y="0"/>
          <a:chExt cx="0" cy="0"/>
        </a:xfrm>
      </p:grpSpPr>
      <p:sp>
        <p:nvSpPr>
          <p:cNvPr id="11"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12" name="PlaceHolder 2"/>
          <p:cNvSpPr>
            <a:spLocks noGrp="1"/>
          </p:cNvSpPr>
          <p:nvPr>
            <p:ph type="body"/>
          </p:nvPr>
        </p:nvSpPr>
        <p:spPr bwMode="auto">
          <a:xfrm>
            <a:off x="457200" y="1604520"/>
            <a:ext cx="4015800" cy="3977280"/>
          </a:xfrm>
          <a:prstGeom prst="rect">
            <a:avLst/>
          </a:prstGeom>
        </p:spPr>
        <p:txBody>
          <a:bodyPr lIns="0" tIns="0" rIns="0" bIns="0">
            <a:normAutofit/>
          </a:bodyPr>
          <a:p>
            <a:pPr>
              <a:defRPr/>
            </a:pPr>
            <a:endParaRPr lang="fr-FR" sz="3200" b="0" strike="noStrike" spc="-1">
              <a:latin typeface="Arial"/>
            </a:endParaRPr>
          </a:p>
        </p:txBody>
      </p:sp>
      <p:sp>
        <p:nvSpPr>
          <p:cNvPr id="13" name="PlaceHolder 3"/>
          <p:cNvSpPr>
            <a:spLocks noGrp="1"/>
          </p:cNvSpPr>
          <p:nvPr>
            <p:ph type="body"/>
          </p:nvPr>
        </p:nvSpPr>
        <p:spPr bwMode="auto">
          <a:xfrm>
            <a:off x="4674240" y="1604520"/>
            <a:ext cx="4015800" cy="397728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Title Only">
    <p:spTree>
      <p:nvGrpSpPr>
        <p:cNvPr id="1" name=""/>
        <p:cNvGrpSpPr/>
        <p:nvPr/>
      </p:nvGrpSpPr>
      <p:grpSpPr bwMode="auto">
        <a:xfrm>
          <a:off x="0" y="0"/>
          <a:ext cx="0" cy="0"/>
          <a:chOff x="0" y="0"/>
          <a:chExt cx="0" cy="0"/>
        </a:xfrm>
      </p:grpSpPr>
      <p:sp>
        <p:nvSpPr>
          <p:cNvPr id="14"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Only" userDrawn="1">
  <p:cSld name="Centered Text">
    <p:spTree>
      <p:nvGrpSpPr>
        <p:cNvPr id="1" name=""/>
        <p:cNvGrpSpPr/>
        <p:nvPr/>
      </p:nvGrpSpPr>
      <p:grpSpPr bwMode="auto">
        <a:xfrm>
          <a:off x="0" y="0"/>
          <a:ext cx="0" cy="0"/>
          <a:chOff x="0" y="0"/>
          <a:chExt cx="0" cy="0"/>
        </a:xfrm>
      </p:grpSpPr>
      <p:sp>
        <p:nvSpPr>
          <p:cNvPr id="15" name="PlaceHolder 1"/>
          <p:cNvSpPr>
            <a:spLocks noGrp="1"/>
          </p:cNvSpPr>
          <p:nvPr>
            <p:ph type="subTitle"/>
          </p:nvPr>
        </p:nvSpPr>
        <p:spPr bwMode="auto">
          <a:xfrm>
            <a:off x="457200" y="273600"/>
            <a:ext cx="8229240" cy="5307840"/>
          </a:xfrm>
          <a:prstGeom prst="rect">
            <a:avLst/>
          </a:prstGeom>
        </p:spPr>
        <p:txBody>
          <a:bodyPr lIns="0" tIns="0" rIns="0" bIns="0" anchor="ctr">
            <a:noAutofit/>
          </a:bodyPr>
          <a:p>
            <a:pPr algn="ctr">
              <a:defRPr/>
            </a:pP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AndObj" userDrawn="1">
  <p:cSld name="Title, 2 Content and Content">
    <p:spTree>
      <p:nvGrpSpPr>
        <p:cNvPr id="1" name=""/>
        <p:cNvGrpSpPr/>
        <p:nvPr/>
      </p:nvGrpSpPr>
      <p:grpSpPr bwMode="auto">
        <a:xfrm>
          <a:off x="0" y="0"/>
          <a:ext cx="0" cy="0"/>
          <a:chOff x="0" y="0"/>
          <a:chExt cx="0" cy="0"/>
        </a:xfrm>
      </p:grpSpPr>
      <p:sp>
        <p:nvSpPr>
          <p:cNvPr id="16"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17" name="PlaceHolder 2"/>
          <p:cNvSpPr>
            <a:spLocks noGrp="1"/>
          </p:cNvSpPr>
          <p:nvPr>
            <p:ph type="body"/>
          </p:nvPr>
        </p:nvSpPr>
        <p:spPr bwMode="auto">
          <a:xfrm>
            <a:off x="45720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18" name="PlaceHolder 3"/>
          <p:cNvSpPr>
            <a:spLocks noGrp="1"/>
          </p:cNvSpPr>
          <p:nvPr>
            <p:ph type="body"/>
          </p:nvPr>
        </p:nvSpPr>
        <p:spPr bwMode="auto">
          <a:xfrm>
            <a:off x="4674240" y="1604520"/>
            <a:ext cx="4015800" cy="3977280"/>
          </a:xfrm>
          <a:prstGeom prst="rect">
            <a:avLst/>
          </a:prstGeom>
        </p:spPr>
        <p:txBody>
          <a:bodyPr lIns="0" tIns="0" rIns="0" bIns="0">
            <a:normAutofit/>
          </a:bodyPr>
          <a:p>
            <a:pPr>
              <a:defRPr/>
            </a:pPr>
            <a:endParaRPr lang="fr-FR" sz="3200" b="0" strike="noStrike" spc="-1">
              <a:latin typeface="Arial"/>
            </a:endParaRPr>
          </a:p>
        </p:txBody>
      </p:sp>
      <p:sp>
        <p:nvSpPr>
          <p:cNvPr id="19" name="PlaceHolder 4"/>
          <p:cNvSpPr>
            <a:spLocks noGrp="1"/>
          </p:cNvSpPr>
          <p:nvPr>
            <p:ph type="body"/>
          </p:nvPr>
        </p:nvSpPr>
        <p:spPr bwMode="auto">
          <a:xfrm>
            <a:off x="457200" y="3682080"/>
            <a:ext cx="401580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AndTwoObj" userDrawn="1">
  <p:cSld name="Title Content and 2 Content">
    <p:spTree>
      <p:nvGrpSpPr>
        <p:cNvPr id="1" name=""/>
        <p:cNvGrpSpPr/>
        <p:nvPr/>
      </p:nvGrpSpPr>
      <p:grpSpPr bwMode="auto">
        <a:xfrm>
          <a:off x="0" y="0"/>
          <a:ext cx="0" cy="0"/>
          <a:chOff x="0" y="0"/>
          <a:chExt cx="0" cy="0"/>
        </a:xfrm>
      </p:grpSpPr>
      <p:sp>
        <p:nvSpPr>
          <p:cNvPr id="20"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21" name="PlaceHolder 2"/>
          <p:cNvSpPr>
            <a:spLocks noGrp="1"/>
          </p:cNvSpPr>
          <p:nvPr>
            <p:ph type="body"/>
          </p:nvPr>
        </p:nvSpPr>
        <p:spPr bwMode="auto">
          <a:xfrm>
            <a:off x="457200" y="1604520"/>
            <a:ext cx="4015800" cy="3977280"/>
          </a:xfrm>
          <a:prstGeom prst="rect">
            <a:avLst/>
          </a:prstGeom>
        </p:spPr>
        <p:txBody>
          <a:bodyPr lIns="0" tIns="0" rIns="0" bIns="0">
            <a:normAutofit/>
          </a:bodyPr>
          <a:p>
            <a:pPr>
              <a:defRPr/>
            </a:pPr>
            <a:endParaRPr lang="fr-FR" sz="3200" b="0" strike="noStrike" spc="-1">
              <a:latin typeface="Arial"/>
            </a:endParaRPr>
          </a:p>
        </p:txBody>
      </p:sp>
      <p:sp>
        <p:nvSpPr>
          <p:cNvPr id="22" name="PlaceHolder 3"/>
          <p:cNvSpPr>
            <a:spLocks noGrp="1"/>
          </p:cNvSpPr>
          <p:nvPr>
            <p:ph type="body"/>
          </p:nvPr>
        </p:nvSpPr>
        <p:spPr bwMode="auto">
          <a:xfrm>
            <a:off x="467424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23" name="PlaceHolder 4"/>
          <p:cNvSpPr>
            <a:spLocks noGrp="1"/>
          </p:cNvSpPr>
          <p:nvPr>
            <p:ph type="body"/>
          </p:nvPr>
        </p:nvSpPr>
        <p:spPr bwMode="auto">
          <a:xfrm>
            <a:off x="4674240" y="3682080"/>
            <a:ext cx="401580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OverTx" userDrawn="1">
  <p:cSld name="Title, 2 Content over Content">
    <p:spTree>
      <p:nvGrpSpPr>
        <p:cNvPr id="1" name=""/>
        <p:cNvGrpSpPr/>
        <p:nvPr/>
      </p:nvGrpSpPr>
      <p:grpSpPr bwMode="auto">
        <a:xfrm>
          <a:off x="0" y="0"/>
          <a:ext cx="0" cy="0"/>
          <a:chOff x="0" y="0"/>
          <a:chExt cx="0" cy="0"/>
        </a:xfrm>
      </p:grpSpPr>
      <p:sp>
        <p:nvSpPr>
          <p:cNvPr id="24" name="PlaceHolder 1"/>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endParaRPr lang="fr-FR" sz="4400" b="0" strike="noStrike" spc="-1">
              <a:latin typeface="Arial"/>
            </a:endParaRPr>
          </a:p>
        </p:txBody>
      </p:sp>
      <p:sp>
        <p:nvSpPr>
          <p:cNvPr id="25" name="PlaceHolder 2"/>
          <p:cNvSpPr>
            <a:spLocks noGrp="1"/>
          </p:cNvSpPr>
          <p:nvPr>
            <p:ph type="body"/>
          </p:nvPr>
        </p:nvSpPr>
        <p:spPr bwMode="auto">
          <a:xfrm>
            <a:off x="45720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26" name="PlaceHolder 3"/>
          <p:cNvSpPr>
            <a:spLocks noGrp="1"/>
          </p:cNvSpPr>
          <p:nvPr>
            <p:ph type="body"/>
          </p:nvPr>
        </p:nvSpPr>
        <p:spPr bwMode="auto">
          <a:xfrm>
            <a:off x="4674240" y="1604520"/>
            <a:ext cx="4015800" cy="1896840"/>
          </a:xfrm>
          <a:prstGeom prst="rect">
            <a:avLst/>
          </a:prstGeom>
        </p:spPr>
        <p:txBody>
          <a:bodyPr lIns="0" tIns="0" rIns="0" bIns="0">
            <a:normAutofit/>
          </a:bodyPr>
          <a:p>
            <a:pPr>
              <a:defRPr/>
            </a:pPr>
            <a:endParaRPr lang="fr-FR" sz="3200" b="0" strike="noStrike" spc="-1">
              <a:latin typeface="Arial"/>
            </a:endParaRPr>
          </a:p>
        </p:txBody>
      </p:sp>
      <p:sp>
        <p:nvSpPr>
          <p:cNvPr id="27" name="PlaceHolder 4"/>
          <p:cNvSpPr>
            <a:spLocks noGrp="1"/>
          </p:cNvSpPr>
          <p:nvPr>
            <p:ph type="body"/>
          </p:nvPr>
        </p:nvSpPr>
        <p:spPr bwMode="auto">
          <a:xfrm>
            <a:off x="457200" y="3682080"/>
            <a:ext cx="8229240" cy="1896840"/>
          </a:xfrm>
          <a:prstGeom prst="rect">
            <a:avLst/>
          </a:prstGeom>
        </p:spPr>
        <p:txBody>
          <a:bodyPr lIns="0" tIns="0" rIns="0" bIns="0">
            <a:normAutofit/>
          </a:bodyPr>
          <a:p>
            <a:pPr>
              <a:defRPr/>
            </a:pPr>
            <a:endParaRPr lang="fr-FR" sz="3200" b="0" strike="noStrike" spc="-1">
              <a:latin typeface="Arial"/>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_rels/slideMaster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rgbClr val="FFFFFF"/>
        </a:solidFill>
      </p:bgPr>
    </p:bg>
    <p:spTree>
      <p:nvGrpSpPr>
        <p:cNvPr id="1" name=""/>
        <p:cNvGrpSpPr/>
        <p:nvPr/>
      </p:nvGrpSpPr>
      <p:grpSpPr bwMode="auto">
        <a:xfrm>
          <a:off x="0" y="0"/>
          <a:ext cx="0" cy="0"/>
          <a:chOff x="0" y="0"/>
          <a:chExt cx="0" cy="0"/>
        </a:xfrm>
      </p:grpSpPr>
      <p:sp>
        <p:nvSpPr>
          <p:cNvPr id="0" name="CustomShape 1"/>
          <p:cNvSpPr/>
          <p:nvPr/>
        </p:nvSpPr>
        <p:spPr bwMode="auto">
          <a:xfrm>
            <a:off x="0" y="0"/>
            <a:ext cx="9136800" cy="1229759"/>
          </a:xfrm>
          <a:custGeom>
            <a:avLst/>
            <a:gdLst/>
            <a:ahLst/>
            <a:cxnLst/>
            <a:rect l="l" t="t" r="r" b="b"/>
            <a:pathLst>
              <a:path w="9144000" h="1236980" fill="norm" stroke="1" extrusionOk="0">
                <a:moveTo>
                  <a:pt x="9143998" y="0"/>
                </a:moveTo>
                <a:lnTo>
                  <a:pt x="0" y="0"/>
                </a:lnTo>
                <a:lnTo>
                  <a:pt x="0" y="1234084"/>
                </a:lnTo>
                <a:lnTo>
                  <a:pt x="640114" y="1236814"/>
                </a:lnTo>
                <a:lnTo>
                  <a:pt x="2059853" y="1224008"/>
                </a:lnTo>
                <a:lnTo>
                  <a:pt x="3164748" y="1192869"/>
                </a:lnTo>
                <a:lnTo>
                  <a:pt x="4145542" y="1146489"/>
                </a:lnTo>
                <a:lnTo>
                  <a:pt x="5069533" y="1084974"/>
                </a:lnTo>
                <a:lnTo>
                  <a:pt x="5998104" y="1005050"/>
                </a:lnTo>
                <a:lnTo>
                  <a:pt x="6993612" y="899520"/>
                </a:lnTo>
                <a:lnTo>
                  <a:pt x="8073816" y="763363"/>
                </a:lnTo>
                <a:lnTo>
                  <a:pt x="9143998" y="608838"/>
                </a:lnTo>
                <a:lnTo>
                  <a:pt x="9143998" y="0"/>
                </a:lnTo>
                <a:close/>
              </a:path>
            </a:pathLst>
          </a:custGeom>
          <a:solidFill>
            <a:srgbClr val="172983"/>
          </a:solidFill>
          <a:ln>
            <a:noFill/>
          </a:ln>
        </p:spPr>
        <p:style>
          <a:lnRef idx="0"/>
          <a:fillRef idx="0"/>
          <a:effectRef idx="0"/>
          <a:fontRef idx="minor"/>
        </p:style>
      </p:sp>
      <p:sp>
        <p:nvSpPr>
          <p:cNvPr id="1" name="CustomShape 2"/>
          <p:cNvSpPr/>
          <p:nvPr/>
        </p:nvSpPr>
        <p:spPr bwMode="auto">
          <a:xfrm>
            <a:off x="150840" y="0"/>
            <a:ext cx="459360" cy="986400"/>
          </a:xfrm>
          <a:custGeom>
            <a:avLst/>
            <a:gdLst/>
            <a:ahLst/>
            <a:cxnLst/>
            <a:rect l="l" t="t" r="r" b="b"/>
            <a:pathLst>
              <a:path w="466725" h="993775" fill="norm" stroke="1" extrusionOk="0">
                <a:moveTo>
                  <a:pt x="349997" y="0"/>
                </a:moveTo>
                <a:lnTo>
                  <a:pt x="0" y="0"/>
                </a:lnTo>
                <a:lnTo>
                  <a:pt x="25929" y="34779"/>
                </a:lnTo>
                <a:lnTo>
                  <a:pt x="50837" y="70488"/>
                </a:lnTo>
                <a:lnTo>
                  <a:pt x="74738" y="107159"/>
                </a:lnTo>
                <a:lnTo>
                  <a:pt x="97643" y="144826"/>
                </a:lnTo>
                <a:lnTo>
                  <a:pt x="119568" y="183522"/>
                </a:lnTo>
                <a:lnTo>
                  <a:pt x="140523" y="223280"/>
                </a:lnTo>
                <a:lnTo>
                  <a:pt x="160523" y="264135"/>
                </a:lnTo>
                <a:lnTo>
                  <a:pt x="179580" y="306118"/>
                </a:lnTo>
                <a:lnTo>
                  <a:pt x="197709" y="349264"/>
                </a:lnTo>
                <a:lnTo>
                  <a:pt x="214921" y="393606"/>
                </a:lnTo>
                <a:lnTo>
                  <a:pt x="231229" y="439177"/>
                </a:lnTo>
                <a:lnTo>
                  <a:pt x="246648" y="486010"/>
                </a:lnTo>
                <a:lnTo>
                  <a:pt x="261190" y="534140"/>
                </a:lnTo>
                <a:lnTo>
                  <a:pt x="274868" y="583599"/>
                </a:lnTo>
                <a:lnTo>
                  <a:pt x="287695" y="634420"/>
                </a:lnTo>
                <a:lnTo>
                  <a:pt x="299685" y="686637"/>
                </a:lnTo>
                <a:lnTo>
                  <a:pt x="310850" y="740284"/>
                </a:lnTo>
                <a:lnTo>
                  <a:pt x="321203" y="795393"/>
                </a:lnTo>
                <a:lnTo>
                  <a:pt x="330758" y="851998"/>
                </a:lnTo>
                <a:lnTo>
                  <a:pt x="339528" y="910132"/>
                </a:lnTo>
                <a:lnTo>
                  <a:pt x="349066" y="958878"/>
                </a:lnTo>
                <a:lnTo>
                  <a:pt x="361195" y="987251"/>
                </a:lnTo>
                <a:lnTo>
                  <a:pt x="374198" y="993191"/>
                </a:lnTo>
                <a:lnTo>
                  <a:pt x="386359" y="974636"/>
                </a:lnTo>
                <a:lnTo>
                  <a:pt x="409948" y="900974"/>
                </a:lnTo>
                <a:lnTo>
                  <a:pt x="420922" y="860663"/>
                </a:lnTo>
                <a:lnTo>
                  <a:pt x="431122" y="818266"/>
                </a:lnTo>
                <a:lnTo>
                  <a:pt x="440376" y="773959"/>
                </a:lnTo>
                <a:lnTo>
                  <a:pt x="448515" y="727918"/>
                </a:lnTo>
                <a:lnTo>
                  <a:pt x="455369" y="680321"/>
                </a:lnTo>
                <a:lnTo>
                  <a:pt x="460767" y="631342"/>
                </a:lnTo>
                <a:lnTo>
                  <a:pt x="464539" y="581159"/>
                </a:lnTo>
                <a:lnTo>
                  <a:pt x="466515" y="529947"/>
                </a:lnTo>
                <a:lnTo>
                  <a:pt x="466523" y="477882"/>
                </a:lnTo>
                <a:lnTo>
                  <a:pt x="464395" y="425141"/>
                </a:lnTo>
                <a:lnTo>
                  <a:pt x="459959" y="371899"/>
                </a:lnTo>
                <a:lnTo>
                  <a:pt x="453046" y="318334"/>
                </a:lnTo>
                <a:lnTo>
                  <a:pt x="443485" y="264620"/>
                </a:lnTo>
                <a:lnTo>
                  <a:pt x="431105" y="210935"/>
                </a:lnTo>
                <a:lnTo>
                  <a:pt x="415737" y="157454"/>
                </a:lnTo>
                <a:lnTo>
                  <a:pt x="397210" y="104354"/>
                </a:lnTo>
                <a:lnTo>
                  <a:pt x="375353" y="51810"/>
                </a:lnTo>
                <a:lnTo>
                  <a:pt x="349997" y="0"/>
                </a:lnTo>
                <a:close/>
              </a:path>
            </a:pathLst>
          </a:custGeom>
          <a:solidFill>
            <a:srgbClr val="00B2CE"/>
          </a:solidFill>
          <a:ln>
            <a:noFill/>
          </a:ln>
        </p:spPr>
        <p:style>
          <a:lnRef idx="0"/>
          <a:fillRef idx="0"/>
          <a:effectRef idx="0"/>
          <a:fontRef idx="minor"/>
        </p:style>
      </p:sp>
      <p:sp>
        <p:nvSpPr>
          <p:cNvPr id="2" name="CustomShape 3"/>
          <p:cNvSpPr/>
          <p:nvPr/>
        </p:nvSpPr>
        <p:spPr bwMode="auto">
          <a:xfrm>
            <a:off x="756360" y="0"/>
            <a:ext cx="375120" cy="1185840"/>
          </a:xfrm>
          <a:custGeom>
            <a:avLst/>
            <a:gdLst/>
            <a:ahLst/>
            <a:cxnLst/>
            <a:rect l="l" t="t" r="r" b="b"/>
            <a:pathLst>
              <a:path w="382269" h="1193165" fill="norm" stroke="1" extrusionOk="0">
                <a:moveTo>
                  <a:pt x="381702" y="0"/>
                </a:moveTo>
                <a:lnTo>
                  <a:pt x="95382" y="0"/>
                </a:lnTo>
                <a:lnTo>
                  <a:pt x="78801" y="45133"/>
                </a:lnTo>
                <a:lnTo>
                  <a:pt x="63793" y="90997"/>
                </a:lnTo>
                <a:lnTo>
                  <a:pt x="50359" y="137533"/>
                </a:lnTo>
                <a:lnTo>
                  <a:pt x="38504" y="184681"/>
                </a:lnTo>
                <a:lnTo>
                  <a:pt x="28231" y="232382"/>
                </a:lnTo>
                <a:lnTo>
                  <a:pt x="19543" y="280576"/>
                </a:lnTo>
                <a:lnTo>
                  <a:pt x="12444" y="329204"/>
                </a:lnTo>
                <a:lnTo>
                  <a:pt x="6937" y="378205"/>
                </a:lnTo>
                <a:lnTo>
                  <a:pt x="3024" y="427521"/>
                </a:lnTo>
                <a:lnTo>
                  <a:pt x="711" y="477092"/>
                </a:lnTo>
                <a:lnTo>
                  <a:pt x="0" y="526858"/>
                </a:lnTo>
                <a:lnTo>
                  <a:pt x="893" y="576760"/>
                </a:lnTo>
                <a:lnTo>
                  <a:pt x="3396" y="626738"/>
                </a:lnTo>
                <a:lnTo>
                  <a:pt x="7510" y="676733"/>
                </a:lnTo>
                <a:lnTo>
                  <a:pt x="13240" y="726685"/>
                </a:lnTo>
                <a:lnTo>
                  <a:pt x="20588" y="776534"/>
                </a:lnTo>
                <a:lnTo>
                  <a:pt x="29558" y="826222"/>
                </a:lnTo>
                <a:lnTo>
                  <a:pt x="40154" y="875688"/>
                </a:lnTo>
                <a:lnTo>
                  <a:pt x="52378" y="924873"/>
                </a:lnTo>
                <a:lnTo>
                  <a:pt x="66234" y="973718"/>
                </a:lnTo>
                <a:lnTo>
                  <a:pt x="81726" y="1022162"/>
                </a:lnTo>
                <a:lnTo>
                  <a:pt x="98856" y="1070147"/>
                </a:lnTo>
                <a:lnTo>
                  <a:pt x="117629" y="1117612"/>
                </a:lnTo>
                <a:lnTo>
                  <a:pt x="142253" y="1166213"/>
                </a:lnTo>
                <a:lnTo>
                  <a:pt x="165701" y="1193141"/>
                </a:lnTo>
                <a:lnTo>
                  <a:pt x="182941" y="1190105"/>
                </a:lnTo>
                <a:lnTo>
                  <a:pt x="188942" y="1148816"/>
                </a:lnTo>
                <a:lnTo>
                  <a:pt x="188045" y="1082087"/>
                </a:lnTo>
                <a:lnTo>
                  <a:pt x="188124" y="1017129"/>
                </a:lnTo>
                <a:lnTo>
                  <a:pt x="189162" y="953906"/>
                </a:lnTo>
                <a:lnTo>
                  <a:pt x="191138" y="892383"/>
                </a:lnTo>
                <a:lnTo>
                  <a:pt x="194033" y="832526"/>
                </a:lnTo>
                <a:lnTo>
                  <a:pt x="197830" y="774300"/>
                </a:lnTo>
                <a:lnTo>
                  <a:pt x="202508" y="717668"/>
                </a:lnTo>
                <a:lnTo>
                  <a:pt x="208048" y="662598"/>
                </a:lnTo>
                <a:lnTo>
                  <a:pt x="214432" y="609053"/>
                </a:lnTo>
                <a:lnTo>
                  <a:pt x="221641" y="556998"/>
                </a:lnTo>
                <a:lnTo>
                  <a:pt x="229654" y="506399"/>
                </a:lnTo>
                <a:lnTo>
                  <a:pt x="238454" y="457220"/>
                </a:lnTo>
                <a:lnTo>
                  <a:pt x="248022" y="409427"/>
                </a:lnTo>
                <a:lnTo>
                  <a:pt x="258337" y="362985"/>
                </a:lnTo>
                <a:lnTo>
                  <a:pt x="269382" y="317858"/>
                </a:lnTo>
                <a:lnTo>
                  <a:pt x="281137" y="274011"/>
                </a:lnTo>
                <a:lnTo>
                  <a:pt x="293582" y="231410"/>
                </a:lnTo>
                <a:lnTo>
                  <a:pt x="306700" y="190019"/>
                </a:lnTo>
                <a:lnTo>
                  <a:pt x="320471" y="149804"/>
                </a:lnTo>
                <a:lnTo>
                  <a:pt x="334876" y="110730"/>
                </a:lnTo>
                <a:lnTo>
                  <a:pt x="349895" y="72761"/>
                </a:lnTo>
                <a:lnTo>
                  <a:pt x="365510" y="35862"/>
                </a:lnTo>
                <a:lnTo>
                  <a:pt x="381702" y="0"/>
                </a:lnTo>
                <a:close/>
              </a:path>
            </a:pathLst>
          </a:custGeom>
          <a:solidFill>
            <a:srgbClr val="F4C000"/>
          </a:solidFill>
          <a:ln>
            <a:noFill/>
          </a:ln>
        </p:spPr>
        <p:style>
          <a:lnRef idx="0"/>
          <a:fillRef idx="0"/>
          <a:effectRef idx="0"/>
          <a:fontRef idx="minor"/>
        </p:style>
      </p:sp>
      <p:sp>
        <p:nvSpPr>
          <p:cNvPr id="3" name="CustomShape 4"/>
          <p:cNvSpPr/>
          <p:nvPr/>
        </p:nvSpPr>
        <p:spPr bwMode="auto">
          <a:xfrm>
            <a:off x="1179720" y="0"/>
            <a:ext cx="389520" cy="516600"/>
          </a:xfrm>
          <a:custGeom>
            <a:avLst/>
            <a:gdLst/>
            <a:ahLst/>
            <a:cxnLst/>
            <a:rect l="l" t="t" r="r" b="b"/>
            <a:pathLst>
              <a:path w="396875" h="523875" fill="norm" stroke="1" extrusionOk="0">
                <a:moveTo>
                  <a:pt x="396650" y="0"/>
                </a:moveTo>
                <a:lnTo>
                  <a:pt x="128879" y="0"/>
                </a:lnTo>
                <a:lnTo>
                  <a:pt x="104242" y="51762"/>
                </a:lnTo>
                <a:lnTo>
                  <a:pt x="82674" y="103287"/>
                </a:lnTo>
                <a:lnTo>
                  <a:pt x="64014" y="154315"/>
                </a:lnTo>
                <a:lnTo>
                  <a:pt x="48101" y="204589"/>
                </a:lnTo>
                <a:lnTo>
                  <a:pt x="34772" y="253849"/>
                </a:lnTo>
                <a:lnTo>
                  <a:pt x="23865" y="301837"/>
                </a:lnTo>
                <a:lnTo>
                  <a:pt x="15219" y="348295"/>
                </a:lnTo>
                <a:lnTo>
                  <a:pt x="8671" y="392964"/>
                </a:lnTo>
                <a:lnTo>
                  <a:pt x="4060" y="435585"/>
                </a:lnTo>
                <a:lnTo>
                  <a:pt x="1223" y="475900"/>
                </a:lnTo>
                <a:lnTo>
                  <a:pt x="0" y="513651"/>
                </a:lnTo>
                <a:lnTo>
                  <a:pt x="2679" y="520197"/>
                </a:lnTo>
                <a:lnTo>
                  <a:pt x="9736" y="523717"/>
                </a:lnTo>
                <a:lnTo>
                  <a:pt x="19354" y="522754"/>
                </a:lnTo>
                <a:lnTo>
                  <a:pt x="55080" y="483908"/>
                </a:lnTo>
                <a:lnTo>
                  <a:pt x="97022" y="415175"/>
                </a:lnTo>
                <a:lnTo>
                  <a:pt x="126290" y="367060"/>
                </a:lnTo>
                <a:lnTo>
                  <a:pt x="155647" y="320505"/>
                </a:lnTo>
                <a:lnTo>
                  <a:pt x="185117" y="275475"/>
                </a:lnTo>
                <a:lnTo>
                  <a:pt x="214726" y="231933"/>
                </a:lnTo>
                <a:lnTo>
                  <a:pt x="244498" y="189846"/>
                </a:lnTo>
                <a:lnTo>
                  <a:pt x="274456" y="149178"/>
                </a:lnTo>
                <a:lnTo>
                  <a:pt x="304626" y="109894"/>
                </a:lnTo>
                <a:lnTo>
                  <a:pt x="335032" y="71960"/>
                </a:lnTo>
                <a:lnTo>
                  <a:pt x="365699" y="35340"/>
                </a:lnTo>
                <a:lnTo>
                  <a:pt x="396650" y="0"/>
                </a:lnTo>
                <a:close/>
              </a:path>
            </a:pathLst>
          </a:custGeom>
          <a:solidFill>
            <a:srgbClr val="E7511E"/>
          </a:solidFill>
          <a:ln>
            <a:noFill/>
          </a:ln>
        </p:spPr>
        <p:style>
          <a:lnRef idx="0"/>
          <a:fillRef idx="0"/>
          <a:effectRef idx="0"/>
          <a:fontRef idx="minor"/>
        </p:style>
      </p:sp>
      <p:sp>
        <p:nvSpPr>
          <p:cNvPr id="4" name="CustomShape 5"/>
          <p:cNvSpPr/>
          <p:nvPr/>
        </p:nvSpPr>
        <p:spPr bwMode="auto">
          <a:xfrm>
            <a:off x="0" y="1080"/>
            <a:ext cx="9136800" cy="6850080"/>
          </a:xfrm>
          <a:custGeom>
            <a:avLst/>
            <a:gdLst/>
            <a:ahLst/>
            <a:cxnLst/>
            <a:rect l="l" t="t" r="r" b="b"/>
            <a:pathLst>
              <a:path w="9144000" h="6857365" fill="norm" stroke="1" extrusionOk="0">
                <a:moveTo>
                  <a:pt x="0" y="625245"/>
                </a:moveTo>
                <a:lnTo>
                  <a:pt x="0" y="6857033"/>
                </a:lnTo>
                <a:lnTo>
                  <a:pt x="9143998" y="6857033"/>
                </a:lnTo>
                <a:lnTo>
                  <a:pt x="9143998" y="627975"/>
                </a:lnTo>
                <a:lnTo>
                  <a:pt x="640114" y="627975"/>
                </a:lnTo>
                <a:lnTo>
                  <a:pt x="0" y="625245"/>
                </a:lnTo>
                <a:close/>
                <a:moveTo>
                  <a:pt x="9143998" y="0"/>
                </a:moveTo>
                <a:lnTo>
                  <a:pt x="8073816" y="154524"/>
                </a:lnTo>
                <a:lnTo>
                  <a:pt x="6993612" y="290682"/>
                </a:lnTo>
                <a:lnTo>
                  <a:pt x="5998104" y="396212"/>
                </a:lnTo>
                <a:lnTo>
                  <a:pt x="5069533" y="476135"/>
                </a:lnTo>
                <a:lnTo>
                  <a:pt x="4145542" y="537650"/>
                </a:lnTo>
                <a:lnTo>
                  <a:pt x="3164748" y="584031"/>
                </a:lnTo>
                <a:lnTo>
                  <a:pt x="2059853" y="615169"/>
                </a:lnTo>
                <a:lnTo>
                  <a:pt x="640114" y="627975"/>
                </a:lnTo>
                <a:lnTo>
                  <a:pt x="9143998" y="627975"/>
                </a:lnTo>
                <a:lnTo>
                  <a:pt x="9143998" y="0"/>
                </a:lnTo>
                <a:close/>
              </a:path>
            </a:pathLst>
          </a:custGeom>
          <a:solidFill>
            <a:srgbClr val="FFFFFF"/>
          </a:solidFill>
          <a:ln>
            <a:noFill/>
          </a:ln>
        </p:spPr>
        <p:style>
          <a:lnRef idx="0"/>
          <a:fillRef idx="0"/>
          <a:effectRef idx="0"/>
          <a:fontRef idx="minor"/>
        </p:style>
      </p:sp>
      <p:sp>
        <p:nvSpPr>
          <p:cNvPr id="5" name="PlaceHolder 6"/>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r>
              <a:rPr lang="fr-FR" sz="4400" b="0" strike="noStrike" spc="-1">
                <a:latin typeface="Arial"/>
              </a:rPr>
              <a:t>Cliquez pour éditer le format du texte-titre</a:t>
            </a:r>
            <a:endParaRPr lang="fr-FR" sz="4400" b="0" strike="noStrike" spc="-1">
              <a:latin typeface="Arial"/>
            </a:endParaRPr>
          </a:p>
        </p:txBody>
      </p:sp>
      <p:sp>
        <p:nvSpPr>
          <p:cNvPr id="6" name="PlaceHolder 7"/>
          <p:cNvSpPr>
            <a:spLocks noGrp="1"/>
          </p:cNvSpPr>
          <p:nvPr>
            <p:ph type="body"/>
          </p:nvPr>
        </p:nvSpPr>
        <p:spPr bwMode="auto">
          <a:xfrm>
            <a:off x="457200" y="1604520"/>
            <a:ext cx="8229240" cy="3977280"/>
          </a:xfrm>
          <a:prstGeom prst="rect">
            <a:avLst/>
          </a:prstGeom>
        </p:spPr>
        <p:txBody>
          <a:bodyPr lIns="0" tIns="0" rIns="0" bIns="0">
            <a:normAutofit/>
          </a:bodyPr>
          <a:p>
            <a:pPr marL="432000" indent="-324000">
              <a:spcBef>
                <a:spcPts val="1417"/>
              </a:spcBef>
              <a:buClr>
                <a:srgbClr val="000000"/>
              </a:buClr>
              <a:buSzPct val="45000"/>
              <a:buFont typeface="Wingdings"/>
              <a:buChar char=""/>
              <a:defRPr/>
            </a:pPr>
            <a:r>
              <a:rPr lang="fr-FR" sz="3200" b="0" strike="noStrike" spc="-1">
                <a:latin typeface="Arial"/>
              </a:rPr>
              <a:t>Cliquez pour éditer le format du plan de texte</a:t>
            </a:r>
            <a:endParaRPr lang="fr-FR" sz="3200" b="0" strike="noStrike" spc="-1">
              <a:latin typeface="Arial"/>
            </a:endParaRPr>
          </a:p>
          <a:p>
            <a:pPr marL="864000" lvl="1" indent="-324000">
              <a:spcBef>
                <a:spcPts val="1134"/>
              </a:spcBef>
              <a:buClr>
                <a:srgbClr val="000000"/>
              </a:buClr>
              <a:buSzPct val="75000"/>
              <a:buFont typeface="Symbol"/>
              <a:buChar char=""/>
              <a:defRPr/>
            </a:pPr>
            <a:r>
              <a:rPr lang="fr-FR" sz="2800" b="0" strike="noStrike" spc="-1">
                <a:latin typeface="Arial"/>
              </a:rPr>
              <a:t>Second niveau de plan</a:t>
            </a:r>
            <a:endParaRPr lang="fr-FR" sz="2800" b="0" strike="noStrike" spc="-1">
              <a:latin typeface="Arial"/>
            </a:endParaRPr>
          </a:p>
          <a:p>
            <a:pPr marL="1296000" lvl="2" indent="-288000">
              <a:spcBef>
                <a:spcPts val="850"/>
              </a:spcBef>
              <a:buClr>
                <a:srgbClr val="000000"/>
              </a:buClr>
              <a:buSzPct val="45000"/>
              <a:buFont typeface="Wingdings"/>
              <a:buChar char=""/>
              <a:defRPr/>
            </a:pPr>
            <a:r>
              <a:rPr lang="fr-FR" sz="2400" b="0" strike="noStrike" spc="-1">
                <a:latin typeface="Arial"/>
              </a:rPr>
              <a:t>Troisième niveau de plan</a:t>
            </a:r>
            <a:endParaRPr lang="fr-FR" sz="2400" b="0" strike="noStrike" spc="-1">
              <a:latin typeface="Arial"/>
            </a:endParaRPr>
          </a:p>
          <a:p>
            <a:pPr marL="1728000" lvl="3" indent="-216000">
              <a:spcBef>
                <a:spcPts val="567"/>
              </a:spcBef>
              <a:buClr>
                <a:srgbClr val="000000"/>
              </a:buClr>
              <a:buSzPct val="75000"/>
              <a:buFont typeface="Symbol"/>
              <a:buChar char=""/>
              <a:defRPr/>
            </a:pPr>
            <a:r>
              <a:rPr lang="fr-FR" sz="2000" b="0" strike="noStrike" spc="-1">
                <a:latin typeface="Arial"/>
              </a:rPr>
              <a:t>Quatrième niveau de plan</a:t>
            </a:r>
            <a:endParaRPr lang="fr-FR" sz="2000" b="0" strike="noStrike" spc="-1">
              <a:latin typeface="Arial"/>
            </a:endParaRPr>
          </a:p>
          <a:p>
            <a:pPr marL="2160000" lvl="4" indent="-216000">
              <a:spcBef>
                <a:spcPts val="283"/>
              </a:spcBef>
              <a:buClr>
                <a:srgbClr val="000000"/>
              </a:buClr>
              <a:buSzPct val="45000"/>
              <a:buFont typeface="Wingdings"/>
              <a:buChar char=""/>
              <a:defRPr/>
            </a:pPr>
            <a:r>
              <a:rPr lang="fr-FR" sz="2000" b="0" strike="noStrike" spc="-1">
                <a:latin typeface="Arial"/>
              </a:rPr>
              <a:t>Cinquième niveau de plan</a:t>
            </a:r>
            <a:endParaRPr lang="fr-FR" sz="2000" b="0" strike="noStrike" spc="-1">
              <a:latin typeface="Arial"/>
            </a:endParaRPr>
          </a:p>
          <a:p>
            <a:pPr marL="2592000" lvl="5" indent="-216000">
              <a:spcBef>
                <a:spcPts val="283"/>
              </a:spcBef>
              <a:buClr>
                <a:srgbClr val="000000"/>
              </a:buClr>
              <a:buSzPct val="45000"/>
              <a:buFont typeface="Wingdings"/>
              <a:buChar char=""/>
              <a:defRPr/>
            </a:pPr>
            <a:r>
              <a:rPr lang="fr-FR" sz="2000" b="0" strike="noStrike" spc="-1">
                <a:latin typeface="Arial"/>
              </a:rPr>
              <a:t>Sixième niveau de plan</a:t>
            </a:r>
            <a:endParaRPr lang="fr-FR" sz="2000" b="0" strike="noStrike" spc="-1">
              <a:latin typeface="Arial"/>
            </a:endParaRPr>
          </a:p>
          <a:p>
            <a:pPr marL="3024000" lvl="6" indent="-216000">
              <a:spcBef>
                <a:spcPts val="283"/>
              </a:spcBef>
              <a:buClr>
                <a:srgbClr val="000000"/>
              </a:buClr>
              <a:buSzPct val="45000"/>
              <a:buFont typeface="Wingdings"/>
              <a:buChar char=""/>
              <a:defRPr/>
            </a:pPr>
            <a:r>
              <a:rPr lang="fr-FR" sz="2000" b="0" strike="noStrike" spc="-1">
                <a:latin typeface="Arial"/>
              </a:rPr>
              <a:t>Septième niveau de plan</a:t>
            </a:r>
            <a:endParaRPr lang="fr-FR" sz="2000" b="0" strike="noStrike" spc="-1">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rgbClr val="FFFFFF"/>
        </a:solidFill>
      </p:bgPr>
    </p:bg>
    <p:spTree>
      <p:nvGrpSpPr>
        <p:cNvPr id="1" name=""/>
        <p:cNvGrpSpPr/>
        <p:nvPr/>
      </p:nvGrpSpPr>
      <p:grpSpPr bwMode="auto">
        <a:xfrm>
          <a:off x="0" y="0"/>
          <a:ext cx="0" cy="0"/>
          <a:chOff x="0" y="0"/>
          <a:chExt cx="0" cy="0"/>
        </a:xfrm>
      </p:grpSpPr>
      <p:sp>
        <p:nvSpPr>
          <p:cNvPr id="43" name="CustomShape 1"/>
          <p:cNvSpPr/>
          <p:nvPr/>
        </p:nvSpPr>
        <p:spPr bwMode="auto">
          <a:xfrm>
            <a:off x="0" y="0"/>
            <a:ext cx="9136800" cy="1229759"/>
          </a:xfrm>
          <a:custGeom>
            <a:avLst/>
            <a:gdLst/>
            <a:ahLst/>
            <a:cxnLst/>
            <a:rect l="l" t="t" r="r" b="b"/>
            <a:pathLst>
              <a:path w="9144000" h="1236980" fill="norm" stroke="1" extrusionOk="0">
                <a:moveTo>
                  <a:pt x="9143998" y="0"/>
                </a:moveTo>
                <a:lnTo>
                  <a:pt x="0" y="0"/>
                </a:lnTo>
                <a:lnTo>
                  <a:pt x="0" y="1234084"/>
                </a:lnTo>
                <a:lnTo>
                  <a:pt x="640114" y="1236814"/>
                </a:lnTo>
                <a:lnTo>
                  <a:pt x="2059853" y="1224008"/>
                </a:lnTo>
                <a:lnTo>
                  <a:pt x="3164748" y="1192869"/>
                </a:lnTo>
                <a:lnTo>
                  <a:pt x="4145542" y="1146489"/>
                </a:lnTo>
                <a:lnTo>
                  <a:pt x="5069533" y="1084974"/>
                </a:lnTo>
                <a:lnTo>
                  <a:pt x="5998104" y="1005050"/>
                </a:lnTo>
                <a:lnTo>
                  <a:pt x="6993612" y="899520"/>
                </a:lnTo>
                <a:lnTo>
                  <a:pt x="8073816" y="763363"/>
                </a:lnTo>
                <a:lnTo>
                  <a:pt x="9143998" y="608838"/>
                </a:lnTo>
                <a:lnTo>
                  <a:pt x="9143998" y="0"/>
                </a:lnTo>
                <a:close/>
              </a:path>
            </a:pathLst>
          </a:custGeom>
          <a:solidFill>
            <a:srgbClr val="172983"/>
          </a:solidFill>
          <a:ln>
            <a:noFill/>
          </a:ln>
        </p:spPr>
        <p:style>
          <a:lnRef idx="0"/>
          <a:fillRef idx="0"/>
          <a:effectRef idx="0"/>
          <a:fontRef idx="minor"/>
        </p:style>
      </p:sp>
      <p:sp>
        <p:nvSpPr>
          <p:cNvPr id="44" name="CustomShape 2"/>
          <p:cNvSpPr/>
          <p:nvPr/>
        </p:nvSpPr>
        <p:spPr bwMode="auto">
          <a:xfrm>
            <a:off x="150840" y="0"/>
            <a:ext cx="459360" cy="986400"/>
          </a:xfrm>
          <a:custGeom>
            <a:avLst/>
            <a:gdLst/>
            <a:ahLst/>
            <a:cxnLst/>
            <a:rect l="l" t="t" r="r" b="b"/>
            <a:pathLst>
              <a:path w="466725" h="993775" fill="norm" stroke="1" extrusionOk="0">
                <a:moveTo>
                  <a:pt x="349997" y="0"/>
                </a:moveTo>
                <a:lnTo>
                  <a:pt x="0" y="0"/>
                </a:lnTo>
                <a:lnTo>
                  <a:pt x="25929" y="34779"/>
                </a:lnTo>
                <a:lnTo>
                  <a:pt x="50837" y="70488"/>
                </a:lnTo>
                <a:lnTo>
                  <a:pt x="74738" y="107159"/>
                </a:lnTo>
                <a:lnTo>
                  <a:pt x="97643" y="144826"/>
                </a:lnTo>
                <a:lnTo>
                  <a:pt x="119568" y="183522"/>
                </a:lnTo>
                <a:lnTo>
                  <a:pt x="140523" y="223280"/>
                </a:lnTo>
                <a:lnTo>
                  <a:pt x="160523" y="264135"/>
                </a:lnTo>
                <a:lnTo>
                  <a:pt x="179580" y="306118"/>
                </a:lnTo>
                <a:lnTo>
                  <a:pt x="197709" y="349264"/>
                </a:lnTo>
                <a:lnTo>
                  <a:pt x="214921" y="393606"/>
                </a:lnTo>
                <a:lnTo>
                  <a:pt x="231229" y="439177"/>
                </a:lnTo>
                <a:lnTo>
                  <a:pt x="246648" y="486010"/>
                </a:lnTo>
                <a:lnTo>
                  <a:pt x="261190" y="534140"/>
                </a:lnTo>
                <a:lnTo>
                  <a:pt x="274868" y="583599"/>
                </a:lnTo>
                <a:lnTo>
                  <a:pt x="287695" y="634420"/>
                </a:lnTo>
                <a:lnTo>
                  <a:pt x="299685" y="686637"/>
                </a:lnTo>
                <a:lnTo>
                  <a:pt x="310850" y="740284"/>
                </a:lnTo>
                <a:lnTo>
                  <a:pt x="321203" y="795393"/>
                </a:lnTo>
                <a:lnTo>
                  <a:pt x="330758" y="851998"/>
                </a:lnTo>
                <a:lnTo>
                  <a:pt x="339528" y="910132"/>
                </a:lnTo>
                <a:lnTo>
                  <a:pt x="349066" y="958878"/>
                </a:lnTo>
                <a:lnTo>
                  <a:pt x="361195" y="987251"/>
                </a:lnTo>
                <a:lnTo>
                  <a:pt x="374198" y="993191"/>
                </a:lnTo>
                <a:lnTo>
                  <a:pt x="386359" y="974636"/>
                </a:lnTo>
                <a:lnTo>
                  <a:pt x="409948" y="900974"/>
                </a:lnTo>
                <a:lnTo>
                  <a:pt x="420922" y="860663"/>
                </a:lnTo>
                <a:lnTo>
                  <a:pt x="431122" y="818266"/>
                </a:lnTo>
                <a:lnTo>
                  <a:pt x="440376" y="773959"/>
                </a:lnTo>
                <a:lnTo>
                  <a:pt x="448515" y="727918"/>
                </a:lnTo>
                <a:lnTo>
                  <a:pt x="455369" y="680321"/>
                </a:lnTo>
                <a:lnTo>
                  <a:pt x="460767" y="631342"/>
                </a:lnTo>
                <a:lnTo>
                  <a:pt x="464539" y="581159"/>
                </a:lnTo>
                <a:lnTo>
                  <a:pt x="466515" y="529947"/>
                </a:lnTo>
                <a:lnTo>
                  <a:pt x="466523" y="477882"/>
                </a:lnTo>
                <a:lnTo>
                  <a:pt x="464395" y="425141"/>
                </a:lnTo>
                <a:lnTo>
                  <a:pt x="459959" y="371899"/>
                </a:lnTo>
                <a:lnTo>
                  <a:pt x="453046" y="318334"/>
                </a:lnTo>
                <a:lnTo>
                  <a:pt x="443485" y="264620"/>
                </a:lnTo>
                <a:lnTo>
                  <a:pt x="431105" y="210935"/>
                </a:lnTo>
                <a:lnTo>
                  <a:pt x="415737" y="157454"/>
                </a:lnTo>
                <a:lnTo>
                  <a:pt x="397210" y="104354"/>
                </a:lnTo>
                <a:lnTo>
                  <a:pt x="375353" y="51810"/>
                </a:lnTo>
                <a:lnTo>
                  <a:pt x="349997" y="0"/>
                </a:lnTo>
                <a:close/>
              </a:path>
            </a:pathLst>
          </a:custGeom>
          <a:solidFill>
            <a:srgbClr val="00B2CE"/>
          </a:solidFill>
          <a:ln>
            <a:noFill/>
          </a:ln>
        </p:spPr>
        <p:style>
          <a:lnRef idx="0"/>
          <a:fillRef idx="0"/>
          <a:effectRef idx="0"/>
          <a:fontRef idx="minor"/>
        </p:style>
      </p:sp>
      <p:sp>
        <p:nvSpPr>
          <p:cNvPr id="45" name="CustomShape 3"/>
          <p:cNvSpPr/>
          <p:nvPr/>
        </p:nvSpPr>
        <p:spPr bwMode="auto">
          <a:xfrm>
            <a:off x="756360" y="0"/>
            <a:ext cx="375120" cy="1185840"/>
          </a:xfrm>
          <a:custGeom>
            <a:avLst/>
            <a:gdLst/>
            <a:ahLst/>
            <a:cxnLst/>
            <a:rect l="l" t="t" r="r" b="b"/>
            <a:pathLst>
              <a:path w="382269" h="1193165" fill="norm" stroke="1" extrusionOk="0">
                <a:moveTo>
                  <a:pt x="381702" y="0"/>
                </a:moveTo>
                <a:lnTo>
                  <a:pt x="95382" y="0"/>
                </a:lnTo>
                <a:lnTo>
                  <a:pt x="78801" y="45133"/>
                </a:lnTo>
                <a:lnTo>
                  <a:pt x="63793" y="90997"/>
                </a:lnTo>
                <a:lnTo>
                  <a:pt x="50359" y="137533"/>
                </a:lnTo>
                <a:lnTo>
                  <a:pt x="38504" y="184681"/>
                </a:lnTo>
                <a:lnTo>
                  <a:pt x="28231" y="232382"/>
                </a:lnTo>
                <a:lnTo>
                  <a:pt x="19543" y="280576"/>
                </a:lnTo>
                <a:lnTo>
                  <a:pt x="12444" y="329204"/>
                </a:lnTo>
                <a:lnTo>
                  <a:pt x="6937" y="378205"/>
                </a:lnTo>
                <a:lnTo>
                  <a:pt x="3024" y="427521"/>
                </a:lnTo>
                <a:lnTo>
                  <a:pt x="711" y="477092"/>
                </a:lnTo>
                <a:lnTo>
                  <a:pt x="0" y="526858"/>
                </a:lnTo>
                <a:lnTo>
                  <a:pt x="893" y="576760"/>
                </a:lnTo>
                <a:lnTo>
                  <a:pt x="3396" y="626738"/>
                </a:lnTo>
                <a:lnTo>
                  <a:pt x="7510" y="676733"/>
                </a:lnTo>
                <a:lnTo>
                  <a:pt x="13240" y="726685"/>
                </a:lnTo>
                <a:lnTo>
                  <a:pt x="20588" y="776534"/>
                </a:lnTo>
                <a:lnTo>
                  <a:pt x="29558" y="826222"/>
                </a:lnTo>
                <a:lnTo>
                  <a:pt x="40154" y="875688"/>
                </a:lnTo>
                <a:lnTo>
                  <a:pt x="52378" y="924873"/>
                </a:lnTo>
                <a:lnTo>
                  <a:pt x="66234" y="973718"/>
                </a:lnTo>
                <a:lnTo>
                  <a:pt x="81726" y="1022162"/>
                </a:lnTo>
                <a:lnTo>
                  <a:pt x="98856" y="1070147"/>
                </a:lnTo>
                <a:lnTo>
                  <a:pt x="117629" y="1117612"/>
                </a:lnTo>
                <a:lnTo>
                  <a:pt x="142253" y="1166213"/>
                </a:lnTo>
                <a:lnTo>
                  <a:pt x="165701" y="1193141"/>
                </a:lnTo>
                <a:lnTo>
                  <a:pt x="182941" y="1190105"/>
                </a:lnTo>
                <a:lnTo>
                  <a:pt x="188942" y="1148816"/>
                </a:lnTo>
                <a:lnTo>
                  <a:pt x="188045" y="1082087"/>
                </a:lnTo>
                <a:lnTo>
                  <a:pt x="188124" y="1017129"/>
                </a:lnTo>
                <a:lnTo>
                  <a:pt x="189162" y="953906"/>
                </a:lnTo>
                <a:lnTo>
                  <a:pt x="191138" y="892383"/>
                </a:lnTo>
                <a:lnTo>
                  <a:pt x="194033" y="832526"/>
                </a:lnTo>
                <a:lnTo>
                  <a:pt x="197830" y="774300"/>
                </a:lnTo>
                <a:lnTo>
                  <a:pt x="202508" y="717668"/>
                </a:lnTo>
                <a:lnTo>
                  <a:pt x="208048" y="662598"/>
                </a:lnTo>
                <a:lnTo>
                  <a:pt x="214432" y="609053"/>
                </a:lnTo>
                <a:lnTo>
                  <a:pt x="221641" y="556998"/>
                </a:lnTo>
                <a:lnTo>
                  <a:pt x="229654" y="506399"/>
                </a:lnTo>
                <a:lnTo>
                  <a:pt x="238454" y="457220"/>
                </a:lnTo>
                <a:lnTo>
                  <a:pt x="248022" y="409427"/>
                </a:lnTo>
                <a:lnTo>
                  <a:pt x="258337" y="362985"/>
                </a:lnTo>
                <a:lnTo>
                  <a:pt x="269382" y="317858"/>
                </a:lnTo>
                <a:lnTo>
                  <a:pt x="281137" y="274011"/>
                </a:lnTo>
                <a:lnTo>
                  <a:pt x="293582" y="231410"/>
                </a:lnTo>
                <a:lnTo>
                  <a:pt x="306700" y="190019"/>
                </a:lnTo>
                <a:lnTo>
                  <a:pt x="320471" y="149804"/>
                </a:lnTo>
                <a:lnTo>
                  <a:pt x="334876" y="110730"/>
                </a:lnTo>
                <a:lnTo>
                  <a:pt x="349895" y="72761"/>
                </a:lnTo>
                <a:lnTo>
                  <a:pt x="365510" y="35862"/>
                </a:lnTo>
                <a:lnTo>
                  <a:pt x="381702" y="0"/>
                </a:lnTo>
                <a:close/>
              </a:path>
            </a:pathLst>
          </a:custGeom>
          <a:solidFill>
            <a:srgbClr val="F4C000"/>
          </a:solidFill>
          <a:ln>
            <a:noFill/>
          </a:ln>
        </p:spPr>
        <p:style>
          <a:lnRef idx="0"/>
          <a:fillRef idx="0"/>
          <a:effectRef idx="0"/>
          <a:fontRef idx="minor"/>
        </p:style>
      </p:sp>
      <p:sp>
        <p:nvSpPr>
          <p:cNvPr id="46" name="CustomShape 4"/>
          <p:cNvSpPr/>
          <p:nvPr/>
        </p:nvSpPr>
        <p:spPr bwMode="auto">
          <a:xfrm>
            <a:off x="1179720" y="0"/>
            <a:ext cx="389520" cy="516600"/>
          </a:xfrm>
          <a:custGeom>
            <a:avLst/>
            <a:gdLst/>
            <a:ahLst/>
            <a:cxnLst/>
            <a:rect l="l" t="t" r="r" b="b"/>
            <a:pathLst>
              <a:path w="396875" h="523875" fill="norm" stroke="1" extrusionOk="0">
                <a:moveTo>
                  <a:pt x="396650" y="0"/>
                </a:moveTo>
                <a:lnTo>
                  <a:pt x="128879" y="0"/>
                </a:lnTo>
                <a:lnTo>
                  <a:pt x="104242" y="51762"/>
                </a:lnTo>
                <a:lnTo>
                  <a:pt x="82674" y="103287"/>
                </a:lnTo>
                <a:lnTo>
                  <a:pt x="64014" y="154315"/>
                </a:lnTo>
                <a:lnTo>
                  <a:pt x="48101" y="204589"/>
                </a:lnTo>
                <a:lnTo>
                  <a:pt x="34772" y="253849"/>
                </a:lnTo>
                <a:lnTo>
                  <a:pt x="23865" y="301837"/>
                </a:lnTo>
                <a:lnTo>
                  <a:pt x="15219" y="348295"/>
                </a:lnTo>
                <a:lnTo>
                  <a:pt x="8671" y="392964"/>
                </a:lnTo>
                <a:lnTo>
                  <a:pt x="4060" y="435585"/>
                </a:lnTo>
                <a:lnTo>
                  <a:pt x="1223" y="475900"/>
                </a:lnTo>
                <a:lnTo>
                  <a:pt x="0" y="513651"/>
                </a:lnTo>
                <a:lnTo>
                  <a:pt x="2679" y="520197"/>
                </a:lnTo>
                <a:lnTo>
                  <a:pt x="9736" y="523717"/>
                </a:lnTo>
                <a:lnTo>
                  <a:pt x="19354" y="522754"/>
                </a:lnTo>
                <a:lnTo>
                  <a:pt x="55080" y="483908"/>
                </a:lnTo>
                <a:lnTo>
                  <a:pt x="97022" y="415175"/>
                </a:lnTo>
                <a:lnTo>
                  <a:pt x="126290" y="367060"/>
                </a:lnTo>
                <a:lnTo>
                  <a:pt x="155647" y="320505"/>
                </a:lnTo>
                <a:lnTo>
                  <a:pt x="185117" y="275475"/>
                </a:lnTo>
                <a:lnTo>
                  <a:pt x="214726" y="231933"/>
                </a:lnTo>
                <a:lnTo>
                  <a:pt x="244498" y="189846"/>
                </a:lnTo>
                <a:lnTo>
                  <a:pt x="274456" y="149178"/>
                </a:lnTo>
                <a:lnTo>
                  <a:pt x="304626" y="109894"/>
                </a:lnTo>
                <a:lnTo>
                  <a:pt x="335032" y="71960"/>
                </a:lnTo>
                <a:lnTo>
                  <a:pt x="365699" y="35340"/>
                </a:lnTo>
                <a:lnTo>
                  <a:pt x="396650" y="0"/>
                </a:lnTo>
                <a:close/>
              </a:path>
            </a:pathLst>
          </a:custGeom>
          <a:solidFill>
            <a:srgbClr val="E7511E"/>
          </a:solidFill>
          <a:ln>
            <a:noFill/>
          </a:ln>
        </p:spPr>
        <p:style>
          <a:lnRef idx="0"/>
          <a:fillRef idx="0"/>
          <a:effectRef idx="0"/>
          <a:fontRef idx="minor"/>
        </p:style>
      </p:sp>
      <p:sp>
        <p:nvSpPr>
          <p:cNvPr id="47" name="CustomShape 5"/>
          <p:cNvSpPr/>
          <p:nvPr/>
        </p:nvSpPr>
        <p:spPr bwMode="auto">
          <a:xfrm>
            <a:off x="0" y="1080"/>
            <a:ext cx="9136800" cy="6850080"/>
          </a:xfrm>
          <a:custGeom>
            <a:avLst/>
            <a:gdLst/>
            <a:ahLst/>
            <a:cxnLst/>
            <a:rect l="l" t="t" r="r" b="b"/>
            <a:pathLst>
              <a:path w="9144000" h="6857365" fill="norm" stroke="1" extrusionOk="0">
                <a:moveTo>
                  <a:pt x="0" y="625245"/>
                </a:moveTo>
                <a:lnTo>
                  <a:pt x="0" y="6857033"/>
                </a:lnTo>
                <a:lnTo>
                  <a:pt x="9143998" y="6857033"/>
                </a:lnTo>
                <a:lnTo>
                  <a:pt x="9143998" y="627975"/>
                </a:lnTo>
                <a:lnTo>
                  <a:pt x="640114" y="627975"/>
                </a:lnTo>
                <a:lnTo>
                  <a:pt x="0" y="625245"/>
                </a:lnTo>
                <a:close/>
                <a:moveTo>
                  <a:pt x="9143998" y="0"/>
                </a:moveTo>
                <a:lnTo>
                  <a:pt x="8073816" y="154524"/>
                </a:lnTo>
                <a:lnTo>
                  <a:pt x="6993612" y="290682"/>
                </a:lnTo>
                <a:lnTo>
                  <a:pt x="5998104" y="396212"/>
                </a:lnTo>
                <a:lnTo>
                  <a:pt x="5069533" y="476135"/>
                </a:lnTo>
                <a:lnTo>
                  <a:pt x="4145542" y="537650"/>
                </a:lnTo>
                <a:lnTo>
                  <a:pt x="3164748" y="584031"/>
                </a:lnTo>
                <a:lnTo>
                  <a:pt x="2059853" y="615169"/>
                </a:lnTo>
                <a:lnTo>
                  <a:pt x="640114" y="627975"/>
                </a:lnTo>
                <a:lnTo>
                  <a:pt x="9143998" y="627975"/>
                </a:lnTo>
                <a:lnTo>
                  <a:pt x="9143998" y="0"/>
                </a:lnTo>
                <a:close/>
              </a:path>
            </a:pathLst>
          </a:custGeom>
          <a:solidFill>
            <a:srgbClr val="FFFFFF"/>
          </a:solidFill>
          <a:ln>
            <a:noFill/>
          </a:ln>
        </p:spPr>
        <p:style>
          <a:lnRef idx="0"/>
          <a:fillRef idx="0"/>
          <a:effectRef idx="0"/>
          <a:fontRef idx="minor"/>
        </p:style>
      </p:sp>
      <p:sp>
        <p:nvSpPr>
          <p:cNvPr id="48" name="PlaceHolder 6"/>
          <p:cNvSpPr>
            <a:spLocks noGrp="1"/>
          </p:cNvSpPr>
          <p:nvPr>
            <p:ph type="title"/>
          </p:nvPr>
        </p:nvSpPr>
        <p:spPr bwMode="auto">
          <a:xfrm>
            <a:off x="457200" y="273600"/>
            <a:ext cx="8229240" cy="1144800"/>
          </a:xfrm>
          <a:prstGeom prst="rect">
            <a:avLst/>
          </a:prstGeom>
        </p:spPr>
        <p:txBody>
          <a:bodyPr lIns="0" tIns="0" rIns="0" bIns="0" anchor="ctr">
            <a:noAutofit/>
          </a:bodyPr>
          <a:p>
            <a:pPr algn="ctr">
              <a:defRPr/>
            </a:pPr>
            <a:r>
              <a:rPr lang="fr-FR" sz="4400" b="0" strike="noStrike" spc="-1">
                <a:latin typeface="Arial"/>
              </a:rPr>
              <a:t>Cliquez pour éditer le format du texte-titre</a:t>
            </a:r>
            <a:endParaRPr lang="fr-FR" sz="4400" b="0" strike="noStrike" spc="-1">
              <a:latin typeface="Arial"/>
            </a:endParaRPr>
          </a:p>
        </p:txBody>
      </p:sp>
      <p:sp>
        <p:nvSpPr>
          <p:cNvPr id="49" name="PlaceHolder 7"/>
          <p:cNvSpPr>
            <a:spLocks noGrp="1"/>
          </p:cNvSpPr>
          <p:nvPr>
            <p:ph type="body"/>
          </p:nvPr>
        </p:nvSpPr>
        <p:spPr bwMode="auto">
          <a:xfrm>
            <a:off x="457200" y="1604520"/>
            <a:ext cx="8229240" cy="3977280"/>
          </a:xfrm>
          <a:prstGeom prst="rect">
            <a:avLst/>
          </a:prstGeom>
        </p:spPr>
        <p:txBody>
          <a:bodyPr lIns="0" tIns="0" rIns="0" bIns="0">
            <a:normAutofit/>
          </a:bodyPr>
          <a:p>
            <a:pPr marL="432000" indent="-324000">
              <a:spcBef>
                <a:spcPts val="1417"/>
              </a:spcBef>
              <a:buClr>
                <a:srgbClr val="000000"/>
              </a:buClr>
              <a:buSzPct val="45000"/>
              <a:buFont typeface="Wingdings"/>
              <a:buChar char=""/>
              <a:defRPr/>
            </a:pPr>
            <a:r>
              <a:rPr lang="fr-FR" sz="3200" b="0" strike="noStrike" spc="-1">
                <a:latin typeface="Arial"/>
              </a:rPr>
              <a:t>Cliquez pour éditer le format du plan de texte</a:t>
            </a:r>
            <a:endParaRPr lang="fr-FR" sz="3200" b="0" strike="noStrike" spc="-1">
              <a:latin typeface="Arial"/>
            </a:endParaRPr>
          </a:p>
          <a:p>
            <a:pPr marL="864000" lvl="1" indent="-324000">
              <a:spcBef>
                <a:spcPts val="1134"/>
              </a:spcBef>
              <a:buClr>
                <a:srgbClr val="000000"/>
              </a:buClr>
              <a:buSzPct val="75000"/>
              <a:buFont typeface="Symbol"/>
              <a:buChar char=""/>
              <a:defRPr/>
            </a:pPr>
            <a:r>
              <a:rPr lang="fr-FR" sz="2800" b="0" strike="noStrike" spc="-1">
                <a:latin typeface="Arial"/>
              </a:rPr>
              <a:t>Second niveau de plan</a:t>
            </a:r>
            <a:endParaRPr lang="fr-FR" sz="2800" b="0" strike="noStrike" spc="-1">
              <a:latin typeface="Arial"/>
            </a:endParaRPr>
          </a:p>
          <a:p>
            <a:pPr marL="1296000" lvl="2" indent="-288000">
              <a:spcBef>
                <a:spcPts val="850"/>
              </a:spcBef>
              <a:buClr>
                <a:srgbClr val="000000"/>
              </a:buClr>
              <a:buSzPct val="45000"/>
              <a:buFont typeface="Wingdings"/>
              <a:buChar char=""/>
              <a:defRPr/>
            </a:pPr>
            <a:r>
              <a:rPr lang="fr-FR" sz="2400" b="0" strike="noStrike" spc="-1">
                <a:latin typeface="Arial"/>
              </a:rPr>
              <a:t>Troisième niveau de plan</a:t>
            </a:r>
            <a:endParaRPr lang="fr-FR" sz="2400" b="0" strike="noStrike" spc="-1">
              <a:latin typeface="Arial"/>
            </a:endParaRPr>
          </a:p>
          <a:p>
            <a:pPr marL="1728000" lvl="3" indent="-216000">
              <a:spcBef>
                <a:spcPts val="567"/>
              </a:spcBef>
              <a:buClr>
                <a:srgbClr val="000000"/>
              </a:buClr>
              <a:buSzPct val="75000"/>
              <a:buFont typeface="Symbol"/>
              <a:buChar char=""/>
              <a:defRPr/>
            </a:pPr>
            <a:r>
              <a:rPr lang="fr-FR" sz="2000" b="0" strike="noStrike" spc="-1">
                <a:latin typeface="Arial"/>
              </a:rPr>
              <a:t>Quatrième niveau de plan</a:t>
            </a:r>
            <a:endParaRPr lang="fr-FR" sz="2000" b="0" strike="noStrike" spc="-1">
              <a:latin typeface="Arial"/>
            </a:endParaRPr>
          </a:p>
          <a:p>
            <a:pPr marL="2160000" lvl="4" indent="-216000">
              <a:spcBef>
                <a:spcPts val="283"/>
              </a:spcBef>
              <a:buClr>
                <a:srgbClr val="000000"/>
              </a:buClr>
              <a:buSzPct val="45000"/>
              <a:buFont typeface="Wingdings"/>
              <a:buChar char=""/>
              <a:defRPr/>
            </a:pPr>
            <a:r>
              <a:rPr lang="fr-FR" sz="2000" b="0" strike="noStrike" spc="-1">
                <a:latin typeface="Arial"/>
              </a:rPr>
              <a:t>Cinquième niveau de plan</a:t>
            </a:r>
            <a:endParaRPr lang="fr-FR" sz="2000" b="0" strike="noStrike" spc="-1">
              <a:latin typeface="Arial"/>
            </a:endParaRPr>
          </a:p>
          <a:p>
            <a:pPr marL="2592000" lvl="5" indent="-216000">
              <a:spcBef>
                <a:spcPts val="283"/>
              </a:spcBef>
              <a:buClr>
                <a:srgbClr val="000000"/>
              </a:buClr>
              <a:buSzPct val="45000"/>
              <a:buFont typeface="Wingdings"/>
              <a:buChar char=""/>
              <a:defRPr/>
            </a:pPr>
            <a:r>
              <a:rPr lang="fr-FR" sz="2000" b="0" strike="noStrike" spc="-1">
                <a:latin typeface="Arial"/>
              </a:rPr>
              <a:t>Sixième niveau de plan</a:t>
            </a:r>
            <a:endParaRPr lang="fr-FR" sz="2000" b="0" strike="noStrike" spc="-1">
              <a:latin typeface="Arial"/>
            </a:endParaRPr>
          </a:p>
          <a:p>
            <a:pPr marL="3024000" lvl="6" indent="-216000">
              <a:spcBef>
                <a:spcPts val="283"/>
              </a:spcBef>
              <a:buClr>
                <a:srgbClr val="000000"/>
              </a:buClr>
              <a:buSzPct val="45000"/>
              <a:buFont typeface="Wingdings"/>
              <a:buChar char=""/>
              <a:defRPr/>
            </a:pPr>
            <a:r>
              <a:rPr lang="fr-FR" sz="2000" b="0" strike="noStrike" spc="-1">
                <a:latin typeface="Arial"/>
              </a:rPr>
              <a:t>Septième niveau de plan</a:t>
            </a:r>
            <a:endParaRPr lang="fr-FR" sz="2000" b="0" strike="noStrike" spc="-1">
              <a:latin typeface="Aria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chart" Target="../charts/chart1.xml" /></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35" name="CustomShape 1"/>
          <p:cNvSpPr/>
          <p:nvPr/>
        </p:nvSpPr>
        <p:spPr bwMode="auto">
          <a:xfrm>
            <a:off x="8388720" y="6484320"/>
            <a:ext cx="380160" cy="74520"/>
          </a:xfrm>
          <a:prstGeom prst="rect">
            <a:avLst/>
          </a:prstGeom>
          <a:blipFill>
            <a:blip r:embed="rId2"/>
            <a:stretch/>
          </a:blipFill>
          <a:ln>
            <a:noFill/>
          </a:ln>
        </p:spPr>
        <p:style>
          <a:lnRef idx="0"/>
          <a:fillRef idx="0"/>
          <a:effectRef idx="0"/>
          <a:fontRef idx="minor"/>
        </p:style>
      </p:sp>
      <p:sp>
        <p:nvSpPr>
          <p:cNvPr id="136" name="CustomShape 2"/>
          <p:cNvSpPr/>
          <p:nvPr/>
        </p:nvSpPr>
        <p:spPr bwMode="auto">
          <a:xfrm>
            <a:off x="8401320" y="6222960"/>
            <a:ext cx="350280" cy="210960"/>
          </a:xfrm>
          <a:prstGeom prst="rect">
            <a:avLst/>
          </a:prstGeom>
          <a:blipFill>
            <a:blip r:embed="rId3"/>
            <a:stretch/>
          </a:blipFill>
          <a:ln>
            <a:noFill/>
          </a:ln>
        </p:spPr>
        <p:style>
          <a:lnRef idx="0"/>
          <a:fillRef idx="0"/>
          <a:effectRef idx="0"/>
          <a:fontRef idx="minor"/>
        </p:style>
      </p:sp>
      <p:sp>
        <p:nvSpPr>
          <p:cNvPr id="137" name="CustomShape 3"/>
          <p:cNvSpPr/>
          <p:nvPr/>
        </p:nvSpPr>
        <p:spPr bwMode="auto">
          <a:xfrm>
            <a:off x="0" y="0"/>
            <a:ext cx="9136800" cy="3805920"/>
          </a:xfrm>
          <a:custGeom>
            <a:avLst/>
            <a:gdLst/>
            <a:ahLst/>
            <a:cxnLst/>
            <a:rect l="l" t="t" r="r" b="b"/>
            <a:pathLst>
              <a:path w="9144000" h="3813175" fill="norm" stroke="1" extrusionOk="0">
                <a:moveTo>
                  <a:pt x="9143998" y="0"/>
                </a:moveTo>
                <a:lnTo>
                  <a:pt x="0" y="0"/>
                </a:lnTo>
                <a:lnTo>
                  <a:pt x="0" y="3810511"/>
                </a:lnTo>
                <a:lnTo>
                  <a:pt x="640114" y="3812992"/>
                </a:lnTo>
                <a:lnTo>
                  <a:pt x="2161888" y="3799477"/>
                </a:lnTo>
                <a:lnTo>
                  <a:pt x="3362227" y="3765795"/>
                </a:lnTo>
                <a:lnTo>
                  <a:pt x="4437557" y="3714709"/>
                </a:lnTo>
                <a:lnTo>
                  <a:pt x="5459263" y="3646064"/>
                </a:lnTo>
                <a:lnTo>
                  <a:pt x="6492701" y="3556281"/>
                </a:lnTo>
                <a:lnTo>
                  <a:pt x="7605489" y="3437703"/>
                </a:lnTo>
                <a:lnTo>
                  <a:pt x="8930624" y="3270067"/>
                </a:lnTo>
                <a:lnTo>
                  <a:pt x="9143998" y="3240698"/>
                </a:lnTo>
                <a:lnTo>
                  <a:pt x="9143998" y="0"/>
                </a:lnTo>
                <a:close/>
              </a:path>
            </a:pathLst>
          </a:custGeom>
          <a:solidFill>
            <a:srgbClr val="172983"/>
          </a:solidFill>
          <a:ln>
            <a:noFill/>
          </a:ln>
        </p:spPr>
        <p:style>
          <a:lnRef idx="0"/>
          <a:fillRef idx="0"/>
          <a:effectRef idx="0"/>
          <a:fontRef idx="minor"/>
        </p:style>
      </p:sp>
      <p:sp>
        <p:nvSpPr>
          <p:cNvPr id="138" name="CustomShape 4"/>
          <p:cNvSpPr/>
          <p:nvPr/>
        </p:nvSpPr>
        <p:spPr bwMode="auto">
          <a:xfrm>
            <a:off x="0" y="744480"/>
            <a:ext cx="783360" cy="2869200"/>
          </a:xfrm>
          <a:custGeom>
            <a:avLst/>
            <a:gdLst/>
            <a:ahLst/>
            <a:cxnLst/>
            <a:rect l="l" t="t" r="r" b="b"/>
            <a:pathLst>
              <a:path w="790575" h="2876550" fill="norm" stroke="1" extrusionOk="0">
                <a:moveTo>
                  <a:pt x="0" y="0"/>
                </a:moveTo>
                <a:lnTo>
                  <a:pt x="0" y="1162890"/>
                </a:lnTo>
                <a:lnTo>
                  <a:pt x="14585" y="1190685"/>
                </a:lnTo>
                <a:lnTo>
                  <a:pt x="35099" y="1231037"/>
                </a:lnTo>
                <a:lnTo>
                  <a:pt x="55196" y="1271852"/>
                </a:lnTo>
                <a:lnTo>
                  <a:pt x="74879" y="1313137"/>
                </a:lnTo>
                <a:lnTo>
                  <a:pt x="94150" y="1354896"/>
                </a:lnTo>
                <a:lnTo>
                  <a:pt x="113012" y="1397137"/>
                </a:lnTo>
                <a:lnTo>
                  <a:pt x="131466" y="1439864"/>
                </a:lnTo>
                <a:lnTo>
                  <a:pt x="149516" y="1483083"/>
                </a:lnTo>
                <a:lnTo>
                  <a:pt x="167163" y="1526800"/>
                </a:lnTo>
                <a:lnTo>
                  <a:pt x="184411" y="1571020"/>
                </a:lnTo>
                <a:lnTo>
                  <a:pt x="201262" y="1615750"/>
                </a:lnTo>
                <a:lnTo>
                  <a:pt x="217718" y="1660994"/>
                </a:lnTo>
                <a:lnTo>
                  <a:pt x="233782" y="1706758"/>
                </a:lnTo>
                <a:lnTo>
                  <a:pt x="249455" y="1753048"/>
                </a:lnTo>
                <a:lnTo>
                  <a:pt x="264742" y="1799870"/>
                </a:lnTo>
                <a:lnTo>
                  <a:pt x="279644" y="1847230"/>
                </a:lnTo>
                <a:lnTo>
                  <a:pt x="294163" y="1895132"/>
                </a:lnTo>
                <a:lnTo>
                  <a:pt x="308302" y="1943583"/>
                </a:lnTo>
                <a:lnTo>
                  <a:pt x="322064" y="1992588"/>
                </a:lnTo>
                <a:lnTo>
                  <a:pt x="335451" y="2042153"/>
                </a:lnTo>
                <a:lnTo>
                  <a:pt x="348465" y="2092284"/>
                </a:lnTo>
                <a:lnTo>
                  <a:pt x="361109" y="2142986"/>
                </a:lnTo>
                <a:lnTo>
                  <a:pt x="373385" y="2194265"/>
                </a:lnTo>
                <a:lnTo>
                  <a:pt x="385297" y="2246127"/>
                </a:lnTo>
                <a:lnTo>
                  <a:pt x="396912" y="2298892"/>
                </a:lnTo>
                <a:lnTo>
                  <a:pt x="408034" y="2351620"/>
                </a:lnTo>
                <a:lnTo>
                  <a:pt x="418865" y="2405263"/>
                </a:lnTo>
                <a:lnTo>
                  <a:pt x="429340" y="2459511"/>
                </a:lnTo>
                <a:lnTo>
                  <a:pt x="439463" y="2514370"/>
                </a:lnTo>
                <a:lnTo>
                  <a:pt x="449235" y="2569846"/>
                </a:lnTo>
                <a:lnTo>
                  <a:pt x="458659" y="2625944"/>
                </a:lnTo>
                <a:lnTo>
                  <a:pt x="467738" y="2682670"/>
                </a:lnTo>
                <a:lnTo>
                  <a:pt x="480490" y="2752535"/>
                </a:lnTo>
                <a:lnTo>
                  <a:pt x="496000" y="2807690"/>
                </a:lnTo>
                <a:lnTo>
                  <a:pt x="513454" y="2847247"/>
                </a:lnTo>
                <a:lnTo>
                  <a:pt x="532041" y="2870318"/>
                </a:lnTo>
                <a:lnTo>
                  <a:pt x="550947" y="2876014"/>
                </a:lnTo>
                <a:lnTo>
                  <a:pt x="569360" y="2863449"/>
                </a:lnTo>
                <a:lnTo>
                  <a:pt x="598048" y="2801404"/>
                </a:lnTo>
                <a:lnTo>
                  <a:pt x="620836" y="2738257"/>
                </a:lnTo>
                <a:lnTo>
                  <a:pt x="642966" y="2671939"/>
                </a:lnTo>
                <a:lnTo>
                  <a:pt x="664253" y="2602626"/>
                </a:lnTo>
                <a:lnTo>
                  <a:pt x="684514" y="2530489"/>
                </a:lnTo>
                <a:lnTo>
                  <a:pt x="694201" y="2493418"/>
                </a:lnTo>
                <a:lnTo>
                  <a:pt x="703562" y="2455706"/>
                </a:lnTo>
                <a:lnTo>
                  <a:pt x="712574" y="2417375"/>
                </a:lnTo>
                <a:lnTo>
                  <a:pt x="721213" y="2378448"/>
                </a:lnTo>
                <a:lnTo>
                  <a:pt x="729457" y="2338947"/>
                </a:lnTo>
                <a:lnTo>
                  <a:pt x="737339" y="2298576"/>
                </a:lnTo>
                <a:lnTo>
                  <a:pt x="744665" y="2258306"/>
                </a:lnTo>
                <a:lnTo>
                  <a:pt x="751583" y="2217211"/>
                </a:lnTo>
                <a:lnTo>
                  <a:pt x="758013" y="2175628"/>
                </a:lnTo>
                <a:lnTo>
                  <a:pt x="763932" y="2133580"/>
                </a:lnTo>
                <a:lnTo>
                  <a:pt x="769317" y="2091087"/>
                </a:lnTo>
                <a:lnTo>
                  <a:pt x="774144" y="2048172"/>
                </a:lnTo>
                <a:lnTo>
                  <a:pt x="778391" y="2004857"/>
                </a:lnTo>
                <a:lnTo>
                  <a:pt x="782034" y="1961163"/>
                </a:lnTo>
                <a:lnTo>
                  <a:pt x="785050" y="1917112"/>
                </a:lnTo>
                <a:lnTo>
                  <a:pt x="787417" y="1872727"/>
                </a:lnTo>
                <a:lnTo>
                  <a:pt x="789110" y="1828028"/>
                </a:lnTo>
                <a:lnTo>
                  <a:pt x="790107" y="1783037"/>
                </a:lnTo>
                <a:lnTo>
                  <a:pt x="790385" y="1737777"/>
                </a:lnTo>
                <a:lnTo>
                  <a:pt x="789920" y="1692269"/>
                </a:lnTo>
                <a:lnTo>
                  <a:pt x="788690" y="1646535"/>
                </a:lnTo>
                <a:lnTo>
                  <a:pt x="786671" y="1600597"/>
                </a:lnTo>
                <a:lnTo>
                  <a:pt x="783840" y="1554476"/>
                </a:lnTo>
                <a:lnTo>
                  <a:pt x="780174" y="1508195"/>
                </a:lnTo>
                <a:lnTo>
                  <a:pt x="775651" y="1461774"/>
                </a:lnTo>
                <a:lnTo>
                  <a:pt x="770246" y="1415237"/>
                </a:lnTo>
                <a:lnTo>
                  <a:pt x="763937" y="1368604"/>
                </a:lnTo>
                <a:lnTo>
                  <a:pt x="756700" y="1321898"/>
                </a:lnTo>
                <a:lnTo>
                  <a:pt x="748513" y="1275140"/>
                </a:lnTo>
                <a:lnTo>
                  <a:pt x="739352" y="1228352"/>
                </a:lnTo>
                <a:lnTo>
                  <a:pt x="729194" y="1181556"/>
                </a:lnTo>
                <a:lnTo>
                  <a:pt x="718017" y="1134774"/>
                </a:lnTo>
                <a:lnTo>
                  <a:pt x="705796" y="1088027"/>
                </a:lnTo>
                <a:lnTo>
                  <a:pt x="692509" y="1041337"/>
                </a:lnTo>
                <a:lnTo>
                  <a:pt x="678133" y="994726"/>
                </a:lnTo>
                <a:lnTo>
                  <a:pt x="662645" y="948217"/>
                </a:lnTo>
                <a:lnTo>
                  <a:pt x="646021" y="901829"/>
                </a:lnTo>
                <a:lnTo>
                  <a:pt x="628238" y="855587"/>
                </a:lnTo>
                <a:lnTo>
                  <a:pt x="609273" y="809510"/>
                </a:lnTo>
                <a:lnTo>
                  <a:pt x="589104" y="763622"/>
                </a:lnTo>
                <a:lnTo>
                  <a:pt x="567706" y="717943"/>
                </a:lnTo>
                <a:lnTo>
                  <a:pt x="545058" y="672496"/>
                </a:lnTo>
                <a:lnTo>
                  <a:pt x="521135" y="627303"/>
                </a:lnTo>
                <a:lnTo>
                  <a:pt x="495915" y="582384"/>
                </a:lnTo>
                <a:lnTo>
                  <a:pt x="469374" y="537763"/>
                </a:lnTo>
                <a:lnTo>
                  <a:pt x="441489" y="493460"/>
                </a:lnTo>
                <a:lnTo>
                  <a:pt x="412238" y="449498"/>
                </a:lnTo>
                <a:lnTo>
                  <a:pt x="381596" y="405898"/>
                </a:lnTo>
                <a:lnTo>
                  <a:pt x="349542" y="362683"/>
                </a:lnTo>
                <a:lnTo>
                  <a:pt x="316052" y="319873"/>
                </a:lnTo>
                <a:lnTo>
                  <a:pt x="281102" y="277491"/>
                </a:lnTo>
                <a:lnTo>
                  <a:pt x="244670" y="235559"/>
                </a:lnTo>
                <a:lnTo>
                  <a:pt x="206732" y="194098"/>
                </a:lnTo>
                <a:lnTo>
                  <a:pt x="167265" y="153130"/>
                </a:lnTo>
                <a:lnTo>
                  <a:pt x="126247" y="112677"/>
                </a:lnTo>
                <a:lnTo>
                  <a:pt x="83654" y="72761"/>
                </a:lnTo>
                <a:lnTo>
                  <a:pt x="39463" y="33403"/>
                </a:lnTo>
                <a:lnTo>
                  <a:pt x="0" y="0"/>
                </a:lnTo>
                <a:close/>
              </a:path>
            </a:pathLst>
          </a:custGeom>
          <a:solidFill>
            <a:srgbClr val="00B2CE"/>
          </a:solidFill>
          <a:ln>
            <a:noFill/>
          </a:ln>
        </p:spPr>
        <p:style>
          <a:lnRef idx="0"/>
          <a:fillRef idx="0"/>
          <a:effectRef idx="0"/>
          <a:fontRef idx="minor"/>
        </p:style>
      </p:sp>
      <p:sp>
        <p:nvSpPr>
          <p:cNvPr id="139" name="CustomShape 5"/>
          <p:cNvSpPr/>
          <p:nvPr/>
        </p:nvSpPr>
        <p:spPr bwMode="auto">
          <a:xfrm>
            <a:off x="1066680" y="0"/>
            <a:ext cx="1860480" cy="3893040"/>
          </a:xfrm>
          <a:custGeom>
            <a:avLst/>
            <a:gdLst/>
            <a:ahLst/>
            <a:cxnLst/>
            <a:rect l="l" t="t" r="r" b="b"/>
            <a:pathLst>
              <a:path w="1867535" h="3900170" fill="norm" stroke="1" extrusionOk="0">
                <a:moveTo>
                  <a:pt x="1866997" y="0"/>
                </a:moveTo>
                <a:lnTo>
                  <a:pt x="1142799" y="0"/>
                </a:lnTo>
                <a:lnTo>
                  <a:pt x="1104356" y="28152"/>
                </a:lnTo>
                <a:lnTo>
                  <a:pt x="1066559" y="56897"/>
                </a:lnTo>
                <a:lnTo>
                  <a:pt x="1029411" y="86227"/>
                </a:lnTo>
                <a:lnTo>
                  <a:pt x="992910" y="116131"/>
                </a:lnTo>
                <a:lnTo>
                  <a:pt x="957058" y="146601"/>
                </a:lnTo>
                <a:lnTo>
                  <a:pt x="921856" y="177626"/>
                </a:lnTo>
                <a:lnTo>
                  <a:pt x="887303" y="209198"/>
                </a:lnTo>
                <a:lnTo>
                  <a:pt x="853401" y="241307"/>
                </a:lnTo>
                <a:lnTo>
                  <a:pt x="820150" y="273943"/>
                </a:lnTo>
                <a:lnTo>
                  <a:pt x="787550" y="307098"/>
                </a:lnTo>
                <a:lnTo>
                  <a:pt x="755603" y="340762"/>
                </a:lnTo>
                <a:lnTo>
                  <a:pt x="724308" y="374925"/>
                </a:lnTo>
                <a:lnTo>
                  <a:pt x="693666" y="409578"/>
                </a:lnTo>
                <a:lnTo>
                  <a:pt x="663678" y="444712"/>
                </a:lnTo>
                <a:lnTo>
                  <a:pt x="634345" y="480317"/>
                </a:lnTo>
                <a:lnTo>
                  <a:pt x="605667" y="516384"/>
                </a:lnTo>
                <a:lnTo>
                  <a:pt x="577644" y="552904"/>
                </a:lnTo>
                <a:lnTo>
                  <a:pt x="550277" y="589867"/>
                </a:lnTo>
                <a:lnTo>
                  <a:pt x="523566" y="627264"/>
                </a:lnTo>
                <a:lnTo>
                  <a:pt x="497513" y="665085"/>
                </a:lnTo>
                <a:lnTo>
                  <a:pt x="472118" y="703321"/>
                </a:lnTo>
                <a:lnTo>
                  <a:pt x="447381" y="741963"/>
                </a:lnTo>
                <a:lnTo>
                  <a:pt x="423303" y="781001"/>
                </a:lnTo>
                <a:lnTo>
                  <a:pt x="399884" y="820426"/>
                </a:lnTo>
                <a:lnTo>
                  <a:pt x="377125" y="860228"/>
                </a:lnTo>
                <a:lnTo>
                  <a:pt x="355027" y="900398"/>
                </a:lnTo>
                <a:lnTo>
                  <a:pt x="333589" y="940927"/>
                </a:lnTo>
                <a:lnTo>
                  <a:pt x="312814" y="981806"/>
                </a:lnTo>
                <a:lnTo>
                  <a:pt x="292700" y="1023024"/>
                </a:lnTo>
                <a:lnTo>
                  <a:pt x="273250" y="1064573"/>
                </a:lnTo>
                <a:lnTo>
                  <a:pt x="254463" y="1106442"/>
                </a:lnTo>
                <a:lnTo>
                  <a:pt x="236339" y="1148624"/>
                </a:lnTo>
                <a:lnTo>
                  <a:pt x="218880" y="1191108"/>
                </a:lnTo>
                <a:lnTo>
                  <a:pt x="202087" y="1233885"/>
                </a:lnTo>
                <a:lnTo>
                  <a:pt x="185958" y="1276945"/>
                </a:lnTo>
                <a:lnTo>
                  <a:pt x="170496" y="1320280"/>
                </a:lnTo>
                <a:lnTo>
                  <a:pt x="155701" y="1363880"/>
                </a:lnTo>
                <a:lnTo>
                  <a:pt x="141573" y="1407734"/>
                </a:lnTo>
                <a:lnTo>
                  <a:pt x="128112" y="1451835"/>
                </a:lnTo>
                <a:lnTo>
                  <a:pt x="115320" y="1496173"/>
                </a:lnTo>
                <a:lnTo>
                  <a:pt x="103198" y="1540738"/>
                </a:lnTo>
                <a:lnTo>
                  <a:pt x="91744" y="1585520"/>
                </a:lnTo>
                <a:lnTo>
                  <a:pt x="80961" y="1630511"/>
                </a:lnTo>
                <a:lnTo>
                  <a:pt x="70848" y="1675702"/>
                </a:lnTo>
                <a:lnTo>
                  <a:pt x="61406" y="1721082"/>
                </a:lnTo>
                <a:lnTo>
                  <a:pt x="52637" y="1766642"/>
                </a:lnTo>
                <a:lnTo>
                  <a:pt x="44539" y="1812373"/>
                </a:lnTo>
                <a:lnTo>
                  <a:pt x="37114" y="1858266"/>
                </a:lnTo>
                <a:lnTo>
                  <a:pt x="30363" y="1904310"/>
                </a:lnTo>
                <a:lnTo>
                  <a:pt x="24286" y="1950498"/>
                </a:lnTo>
                <a:lnTo>
                  <a:pt x="18883" y="1996819"/>
                </a:lnTo>
                <a:lnTo>
                  <a:pt x="14156" y="2043264"/>
                </a:lnTo>
                <a:lnTo>
                  <a:pt x="10104" y="2089823"/>
                </a:lnTo>
                <a:lnTo>
                  <a:pt x="6728" y="2136488"/>
                </a:lnTo>
                <a:lnTo>
                  <a:pt x="4030" y="2183248"/>
                </a:lnTo>
                <a:lnTo>
                  <a:pt x="2008" y="2230095"/>
                </a:lnTo>
                <a:lnTo>
                  <a:pt x="665" y="2277019"/>
                </a:lnTo>
                <a:lnTo>
                  <a:pt x="0" y="2324011"/>
                </a:lnTo>
                <a:lnTo>
                  <a:pt x="13" y="2371061"/>
                </a:lnTo>
                <a:lnTo>
                  <a:pt x="707" y="2418160"/>
                </a:lnTo>
                <a:lnTo>
                  <a:pt x="2081" y="2465298"/>
                </a:lnTo>
                <a:lnTo>
                  <a:pt x="4135" y="2512466"/>
                </a:lnTo>
                <a:lnTo>
                  <a:pt x="6871" y="2559655"/>
                </a:lnTo>
                <a:lnTo>
                  <a:pt x="10289" y="2606856"/>
                </a:lnTo>
                <a:lnTo>
                  <a:pt x="14389" y="2654058"/>
                </a:lnTo>
                <a:lnTo>
                  <a:pt x="19172" y="2701253"/>
                </a:lnTo>
                <a:lnTo>
                  <a:pt x="24638" y="2748431"/>
                </a:lnTo>
                <a:lnTo>
                  <a:pt x="30789" y="2795583"/>
                </a:lnTo>
                <a:lnTo>
                  <a:pt x="37624" y="2842699"/>
                </a:lnTo>
                <a:lnTo>
                  <a:pt x="45145" y="2889770"/>
                </a:lnTo>
                <a:lnTo>
                  <a:pt x="53351" y="2936787"/>
                </a:lnTo>
                <a:lnTo>
                  <a:pt x="62243" y="2983740"/>
                </a:lnTo>
                <a:lnTo>
                  <a:pt x="71823" y="3030620"/>
                </a:lnTo>
                <a:lnTo>
                  <a:pt x="82090" y="3077417"/>
                </a:lnTo>
                <a:lnTo>
                  <a:pt x="93045" y="3124122"/>
                </a:lnTo>
                <a:lnTo>
                  <a:pt x="104688" y="3170726"/>
                </a:lnTo>
                <a:lnTo>
                  <a:pt x="117021" y="3217220"/>
                </a:lnTo>
                <a:lnTo>
                  <a:pt x="130043" y="3263593"/>
                </a:lnTo>
                <a:lnTo>
                  <a:pt x="143756" y="3309837"/>
                </a:lnTo>
                <a:lnTo>
                  <a:pt x="158159" y="3355941"/>
                </a:lnTo>
                <a:lnTo>
                  <a:pt x="173254" y="3401898"/>
                </a:lnTo>
                <a:lnTo>
                  <a:pt x="189041" y="3447697"/>
                </a:lnTo>
                <a:lnTo>
                  <a:pt x="205520" y="3493329"/>
                </a:lnTo>
                <a:lnTo>
                  <a:pt x="222692" y="3538784"/>
                </a:lnTo>
                <a:lnTo>
                  <a:pt x="240558" y="3584054"/>
                </a:lnTo>
                <a:lnTo>
                  <a:pt x="259118" y="3629128"/>
                </a:lnTo>
                <a:lnTo>
                  <a:pt x="278373" y="3673998"/>
                </a:lnTo>
                <a:lnTo>
                  <a:pt x="298323" y="3718653"/>
                </a:lnTo>
                <a:lnTo>
                  <a:pt x="322837" y="3768364"/>
                </a:lnTo>
                <a:lnTo>
                  <a:pt x="348100" y="3811901"/>
                </a:lnTo>
                <a:lnTo>
                  <a:pt x="373294" y="3848038"/>
                </a:lnTo>
                <a:lnTo>
                  <a:pt x="420210" y="3893206"/>
                </a:lnTo>
                <a:lnTo>
                  <a:pt x="440299" y="3899784"/>
                </a:lnTo>
                <a:lnTo>
                  <a:pt x="457053" y="3894056"/>
                </a:lnTo>
                <a:lnTo>
                  <a:pt x="469656" y="3874795"/>
                </a:lnTo>
                <a:lnTo>
                  <a:pt x="477291" y="3840776"/>
                </a:lnTo>
                <a:lnTo>
                  <a:pt x="479141" y="3790770"/>
                </a:lnTo>
                <a:lnTo>
                  <a:pt x="479394" y="3718653"/>
                </a:lnTo>
                <a:lnTo>
                  <a:pt x="480140" y="3647931"/>
                </a:lnTo>
                <a:lnTo>
                  <a:pt x="481383" y="3577788"/>
                </a:lnTo>
                <a:lnTo>
                  <a:pt x="483115" y="3508487"/>
                </a:lnTo>
                <a:lnTo>
                  <a:pt x="485334" y="3440020"/>
                </a:lnTo>
                <a:lnTo>
                  <a:pt x="488033" y="3372380"/>
                </a:lnTo>
                <a:lnTo>
                  <a:pt x="491211" y="3305559"/>
                </a:lnTo>
                <a:lnTo>
                  <a:pt x="494861" y="3239549"/>
                </a:lnTo>
                <a:lnTo>
                  <a:pt x="498980" y="3174343"/>
                </a:lnTo>
                <a:lnTo>
                  <a:pt x="503565" y="3109934"/>
                </a:lnTo>
                <a:lnTo>
                  <a:pt x="508610" y="3046314"/>
                </a:lnTo>
                <a:lnTo>
                  <a:pt x="514111" y="2983475"/>
                </a:lnTo>
                <a:lnTo>
                  <a:pt x="520065" y="2921410"/>
                </a:lnTo>
                <a:lnTo>
                  <a:pt x="526467" y="2860112"/>
                </a:lnTo>
                <a:lnTo>
                  <a:pt x="533313" y="2799572"/>
                </a:lnTo>
                <a:lnTo>
                  <a:pt x="540598" y="2739785"/>
                </a:lnTo>
                <a:lnTo>
                  <a:pt x="548320" y="2680741"/>
                </a:lnTo>
                <a:lnTo>
                  <a:pt x="556473" y="2622433"/>
                </a:lnTo>
                <a:lnTo>
                  <a:pt x="565053" y="2564855"/>
                </a:lnTo>
                <a:lnTo>
                  <a:pt x="574056" y="2507997"/>
                </a:lnTo>
                <a:lnTo>
                  <a:pt x="583478" y="2451854"/>
                </a:lnTo>
                <a:lnTo>
                  <a:pt x="593315" y="2396417"/>
                </a:lnTo>
                <a:lnTo>
                  <a:pt x="603563" y="2341679"/>
                </a:lnTo>
                <a:lnTo>
                  <a:pt x="614217" y="2287633"/>
                </a:lnTo>
                <a:lnTo>
                  <a:pt x="625273" y="2234270"/>
                </a:lnTo>
                <a:lnTo>
                  <a:pt x="636727" y="2181584"/>
                </a:lnTo>
                <a:lnTo>
                  <a:pt x="648575" y="2129566"/>
                </a:lnTo>
                <a:lnTo>
                  <a:pt x="660813" y="2078210"/>
                </a:lnTo>
                <a:lnTo>
                  <a:pt x="673437" y="2027508"/>
                </a:lnTo>
                <a:lnTo>
                  <a:pt x="686442" y="1977452"/>
                </a:lnTo>
                <a:lnTo>
                  <a:pt x="699824" y="1928035"/>
                </a:lnTo>
                <a:lnTo>
                  <a:pt x="713579" y="1879249"/>
                </a:lnTo>
                <a:lnTo>
                  <a:pt x="727704" y="1831087"/>
                </a:lnTo>
                <a:lnTo>
                  <a:pt x="742192" y="1783541"/>
                </a:lnTo>
                <a:lnTo>
                  <a:pt x="757042" y="1736604"/>
                </a:lnTo>
                <a:lnTo>
                  <a:pt x="772248" y="1690269"/>
                </a:lnTo>
                <a:lnTo>
                  <a:pt x="787805" y="1644527"/>
                </a:lnTo>
                <a:lnTo>
                  <a:pt x="803711" y="1599371"/>
                </a:lnTo>
                <a:lnTo>
                  <a:pt x="819961" y="1554794"/>
                </a:lnTo>
                <a:lnTo>
                  <a:pt x="836551" y="1510788"/>
                </a:lnTo>
                <a:lnTo>
                  <a:pt x="853476" y="1467346"/>
                </a:lnTo>
                <a:lnTo>
                  <a:pt x="870732" y="1424461"/>
                </a:lnTo>
                <a:lnTo>
                  <a:pt x="888316" y="1382124"/>
                </a:lnTo>
                <a:lnTo>
                  <a:pt x="906222" y="1340328"/>
                </a:lnTo>
                <a:lnTo>
                  <a:pt x="924448" y="1299066"/>
                </a:lnTo>
                <a:lnTo>
                  <a:pt x="942987" y="1258330"/>
                </a:lnTo>
                <a:lnTo>
                  <a:pt x="961838" y="1218112"/>
                </a:lnTo>
                <a:lnTo>
                  <a:pt x="980995" y="1178406"/>
                </a:lnTo>
                <a:lnTo>
                  <a:pt x="1000454" y="1139204"/>
                </a:lnTo>
                <a:lnTo>
                  <a:pt x="1020210" y="1100497"/>
                </a:lnTo>
                <a:lnTo>
                  <a:pt x="1040261" y="1062280"/>
                </a:lnTo>
                <a:lnTo>
                  <a:pt x="1060601" y="1024543"/>
                </a:lnTo>
                <a:lnTo>
                  <a:pt x="1081227" y="987280"/>
                </a:lnTo>
                <a:lnTo>
                  <a:pt x="1102134" y="950483"/>
                </a:lnTo>
                <a:lnTo>
                  <a:pt x="1123318" y="914145"/>
                </a:lnTo>
                <a:lnTo>
                  <a:pt x="1144775" y="878258"/>
                </a:lnTo>
                <a:lnTo>
                  <a:pt x="1166501" y="842814"/>
                </a:lnTo>
                <a:lnTo>
                  <a:pt x="1188491" y="807807"/>
                </a:lnTo>
                <a:lnTo>
                  <a:pt x="1210742" y="773228"/>
                </a:lnTo>
                <a:lnTo>
                  <a:pt x="1233249" y="739070"/>
                </a:lnTo>
                <a:lnTo>
                  <a:pt x="1256008" y="705325"/>
                </a:lnTo>
                <a:lnTo>
                  <a:pt x="1279015" y="671987"/>
                </a:lnTo>
                <a:lnTo>
                  <a:pt x="1302265" y="639047"/>
                </a:lnTo>
                <a:lnTo>
                  <a:pt x="1325755" y="606498"/>
                </a:lnTo>
                <a:lnTo>
                  <a:pt x="1349481" y="574333"/>
                </a:lnTo>
                <a:lnTo>
                  <a:pt x="1373438" y="542544"/>
                </a:lnTo>
                <a:lnTo>
                  <a:pt x="1397622" y="511123"/>
                </a:lnTo>
                <a:lnTo>
                  <a:pt x="1422028" y="480063"/>
                </a:lnTo>
                <a:lnTo>
                  <a:pt x="1446654" y="449357"/>
                </a:lnTo>
                <a:lnTo>
                  <a:pt x="1471493" y="418996"/>
                </a:lnTo>
                <a:lnTo>
                  <a:pt x="1496544" y="388974"/>
                </a:lnTo>
                <a:lnTo>
                  <a:pt x="1521800" y="359283"/>
                </a:lnTo>
                <a:lnTo>
                  <a:pt x="1547258" y="329916"/>
                </a:lnTo>
                <a:lnTo>
                  <a:pt x="1572915" y="300864"/>
                </a:lnTo>
                <a:lnTo>
                  <a:pt x="1598765" y="272121"/>
                </a:lnTo>
                <a:lnTo>
                  <a:pt x="1624804" y="243679"/>
                </a:lnTo>
                <a:lnTo>
                  <a:pt x="1651029" y="215530"/>
                </a:lnTo>
                <a:lnTo>
                  <a:pt x="1677434" y="187667"/>
                </a:lnTo>
                <a:lnTo>
                  <a:pt x="1704017" y="160082"/>
                </a:lnTo>
                <a:lnTo>
                  <a:pt x="1730773" y="132768"/>
                </a:lnTo>
                <a:lnTo>
                  <a:pt x="1757697" y="105718"/>
                </a:lnTo>
                <a:lnTo>
                  <a:pt x="1784786" y="78923"/>
                </a:lnTo>
                <a:lnTo>
                  <a:pt x="1839440" y="26072"/>
                </a:lnTo>
                <a:lnTo>
                  <a:pt x="1866997" y="0"/>
                </a:lnTo>
                <a:close/>
              </a:path>
            </a:pathLst>
          </a:custGeom>
          <a:solidFill>
            <a:srgbClr val="F4C000"/>
          </a:solidFill>
          <a:ln>
            <a:noFill/>
          </a:ln>
        </p:spPr>
        <p:style>
          <a:lnRef idx="0"/>
          <a:fillRef idx="0"/>
          <a:effectRef idx="0"/>
          <a:fontRef idx="minor"/>
        </p:style>
      </p:sp>
      <p:sp>
        <p:nvSpPr>
          <p:cNvPr id="140" name="CustomShape 6"/>
          <p:cNvSpPr/>
          <p:nvPr/>
        </p:nvSpPr>
        <p:spPr bwMode="auto">
          <a:xfrm>
            <a:off x="2421360" y="0"/>
            <a:ext cx="2161800" cy="2053440"/>
          </a:xfrm>
          <a:custGeom>
            <a:avLst/>
            <a:gdLst/>
            <a:ahLst/>
            <a:cxnLst/>
            <a:rect l="l" t="t" r="r" b="b"/>
            <a:pathLst>
              <a:path w="2169160" h="2060575" fill="norm" stroke="1" extrusionOk="0">
                <a:moveTo>
                  <a:pt x="2169124" y="0"/>
                </a:moveTo>
                <a:lnTo>
                  <a:pt x="1079708" y="0"/>
                </a:lnTo>
                <a:lnTo>
                  <a:pt x="1028074" y="39011"/>
                </a:lnTo>
                <a:lnTo>
                  <a:pt x="978019" y="78630"/>
                </a:lnTo>
                <a:lnTo>
                  <a:pt x="929520" y="118824"/>
                </a:lnTo>
                <a:lnTo>
                  <a:pt x="882555" y="159562"/>
                </a:lnTo>
                <a:lnTo>
                  <a:pt x="837103" y="200810"/>
                </a:lnTo>
                <a:lnTo>
                  <a:pt x="793140" y="242538"/>
                </a:lnTo>
                <a:lnTo>
                  <a:pt x="750646" y="284713"/>
                </a:lnTo>
                <a:lnTo>
                  <a:pt x="709598" y="327303"/>
                </a:lnTo>
                <a:lnTo>
                  <a:pt x="669974" y="370277"/>
                </a:lnTo>
                <a:lnTo>
                  <a:pt x="631752" y="413603"/>
                </a:lnTo>
                <a:lnTo>
                  <a:pt x="594910" y="457248"/>
                </a:lnTo>
                <a:lnTo>
                  <a:pt x="559426" y="501181"/>
                </a:lnTo>
                <a:lnTo>
                  <a:pt x="525278" y="545370"/>
                </a:lnTo>
                <a:lnTo>
                  <a:pt x="492445" y="589783"/>
                </a:lnTo>
                <a:lnTo>
                  <a:pt x="460903" y="634387"/>
                </a:lnTo>
                <a:lnTo>
                  <a:pt x="430631" y="679152"/>
                </a:lnTo>
                <a:lnTo>
                  <a:pt x="401607" y="724044"/>
                </a:lnTo>
                <a:lnTo>
                  <a:pt x="373809" y="769033"/>
                </a:lnTo>
                <a:lnTo>
                  <a:pt x="347215" y="814086"/>
                </a:lnTo>
                <a:lnTo>
                  <a:pt x="321803" y="859171"/>
                </a:lnTo>
                <a:lnTo>
                  <a:pt x="297551" y="904257"/>
                </a:lnTo>
                <a:lnTo>
                  <a:pt x="274436" y="949311"/>
                </a:lnTo>
                <a:lnTo>
                  <a:pt x="252438" y="994302"/>
                </a:lnTo>
                <a:lnTo>
                  <a:pt x="231533" y="1039197"/>
                </a:lnTo>
                <a:lnTo>
                  <a:pt x="211700" y="1083964"/>
                </a:lnTo>
                <a:lnTo>
                  <a:pt x="192917" y="1128573"/>
                </a:lnTo>
                <a:lnTo>
                  <a:pt x="175161" y="1172990"/>
                </a:lnTo>
                <a:lnTo>
                  <a:pt x="158412" y="1217184"/>
                </a:lnTo>
                <a:lnTo>
                  <a:pt x="142646" y="1261123"/>
                </a:lnTo>
                <a:lnTo>
                  <a:pt x="127842" y="1304775"/>
                </a:lnTo>
                <a:lnTo>
                  <a:pt x="113977" y="1348108"/>
                </a:lnTo>
                <a:lnTo>
                  <a:pt x="101030" y="1391090"/>
                </a:lnTo>
                <a:lnTo>
                  <a:pt x="88979" y="1433689"/>
                </a:lnTo>
                <a:lnTo>
                  <a:pt x="77801" y="1475874"/>
                </a:lnTo>
                <a:lnTo>
                  <a:pt x="67475" y="1517611"/>
                </a:lnTo>
                <a:lnTo>
                  <a:pt x="57979" y="1558871"/>
                </a:lnTo>
                <a:lnTo>
                  <a:pt x="49290" y="1599619"/>
                </a:lnTo>
                <a:lnTo>
                  <a:pt x="41387" y="1639826"/>
                </a:lnTo>
                <a:lnTo>
                  <a:pt x="34247" y="1679458"/>
                </a:lnTo>
                <a:lnTo>
                  <a:pt x="27849" y="1718483"/>
                </a:lnTo>
                <a:lnTo>
                  <a:pt x="22170" y="1756871"/>
                </a:lnTo>
                <a:lnTo>
                  <a:pt x="12883" y="1831603"/>
                </a:lnTo>
                <a:lnTo>
                  <a:pt x="6210" y="1903399"/>
                </a:lnTo>
                <a:lnTo>
                  <a:pt x="1974" y="1972003"/>
                </a:lnTo>
                <a:lnTo>
                  <a:pt x="0" y="2037161"/>
                </a:lnTo>
                <a:lnTo>
                  <a:pt x="6799" y="2052297"/>
                </a:lnTo>
                <a:lnTo>
                  <a:pt x="24698" y="2060435"/>
                </a:lnTo>
                <a:lnTo>
                  <a:pt x="49085" y="2058209"/>
                </a:lnTo>
                <a:lnTo>
                  <a:pt x="108469" y="2007051"/>
                </a:lnTo>
                <a:lnTo>
                  <a:pt x="139681" y="1968428"/>
                </a:lnTo>
                <a:lnTo>
                  <a:pt x="162884" y="1937271"/>
                </a:lnTo>
                <a:lnTo>
                  <a:pt x="204363" y="1873737"/>
                </a:lnTo>
                <a:lnTo>
                  <a:pt x="236775" y="1823716"/>
                </a:lnTo>
                <a:lnTo>
                  <a:pt x="269215" y="1774398"/>
                </a:lnTo>
                <a:lnTo>
                  <a:pt x="301690" y="1725777"/>
                </a:lnTo>
                <a:lnTo>
                  <a:pt x="334204" y="1677845"/>
                </a:lnTo>
                <a:lnTo>
                  <a:pt x="366763" y="1630597"/>
                </a:lnTo>
                <a:lnTo>
                  <a:pt x="399372" y="1584026"/>
                </a:lnTo>
                <a:lnTo>
                  <a:pt x="432036" y="1538126"/>
                </a:lnTo>
                <a:lnTo>
                  <a:pt x="464760" y="1492890"/>
                </a:lnTo>
                <a:lnTo>
                  <a:pt x="497551" y="1448313"/>
                </a:lnTo>
                <a:lnTo>
                  <a:pt x="530413" y="1404388"/>
                </a:lnTo>
                <a:lnTo>
                  <a:pt x="563351" y="1361108"/>
                </a:lnTo>
                <a:lnTo>
                  <a:pt x="596372" y="1318468"/>
                </a:lnTo>
                <a:lnTo>
                  <a:pt x="629479" y="1276461"/>
                </a:lnTo>
                <a:lnTo>
                  <a:pt x="662679" y="1235080"/>
                </a:lnTo>
                <a:lnTo>
                  <a:pt x="695977" y="1194320"/>
                </a:lnTo>
                <a:lnTo>
                  <a:pt x="729378" y="1154174"/>
                </a:lnTo>
                <a:lnTo>
                  <a:pt x="762887" y="1114635"/>
                </a:lnTo>
                <a:lnTo>
                  <a:pt x="796510" y="1075698"/>
                </a:lnTo>
                <a:lnTo>
                  <a:pt x="830252" y="1037356"/>
                </a:lnTo>
                <a:lnTo>
                  <a:pt x="864119" y="999602"/>
                </a:lnTo>
                <a:lnTo>
                  <a:pt x="898115" y="962431"/>
                </a:lnTo>
                <a:lnTo>
                  <a:pt x="932247" y="925836"/>
                </a:lnTo>
                <a:lnTo>
                  <a:pt x="966518" y="889811"/>
                </a:lnTo>
                <a:lnTo>
                  <a:pt x="1000936" y="854350"/>
                </a:lnTo>
                <a:lnTo>
                  <a:pt x="1035504" y="819445"/>
                </a:lnTo>
                <a:lnTo>
                  <a:pt x="1070229" y="785091"/>
                </a:lnTo>
                <a:lnTo>
                  <a:pt x="1105115" y="751282"/>
                </a:lnTo>
                <a:lnTo>
                  <a:pt x="1140168" y="718010"/>
                </a:lnTo>
                <a:lnTo>
                  <a:pt x="1175394" y="685271"/>
                </a:lnTo>
                <a:lnTo>
                  <a:pt x="1210797" y="653057"/>
                </a:lnTo>
                <a:lnTo>
                  <a:pt x="1246382" y="621362"/>
                </a:lnTo>
                <a:lnTo>
                  <a:pt x="1282156" y="590180"/>
                </a:lnTo>
                <a:lnTo>
                  <a:pt x="1318124" y="559505"/>
                </a:lnTo>
                <a:lnTo>
                  <a:pt x="1354290" y="529330"/>
                </a:lnTo>
                <a:lnTo>
                  <a:pt x="1390661" y="499649"/>
                </a:lnTo>
                <a:lnTo>
                  <a:pt x="1427241" y="470455"/>
                </a:lnTo>
                <a:lnTo>
                  <a:pt x="1464035" y="441742"/>
                </a:lnTo>
                <a:lnTo>
                  <a:pt x="1501050" y="413505"/>
                </a:lnTo>
                <a:lnTo>
                  <a:pt x="1538290" y="385736"/>
                </a:lnTo>
                <a:lnTo>
                  <a:pt x="1575761" y="358429"/>
                </a:lnTo>
                <a:lnTo>
                  <a:pt x="1613468" y="331578"/>
                </a:lnTo>
                <a:lnTo>
                  <a:pt x="1651416" y="305177"/>
                </a:lnTo>
                <a:lnTo>
                  <a:pt x="1689611" y="279219"/>
                </a:lnTo>
                <a:lnTo>
                  <a:pt x="1728058" y="253698"/>
                </a:lnTo>
                <a:lnTo>
                  <a:pt x="1766762" y="228608"/>
                </a:lnTo>
                <a:lnTo>
                  <a:pt x="1805729" y="203942"/>
                </a:lnTo>
                <a:lnTo>
                  <a:pt x="1844964" y="179694"/>
                </a:lnTo>
                <a:lnTo>
                  <a:pt x="1884472" y="155858"/>
                </a:lnTo>
                <a:lnTo>
                  <a:pt x="1924258" y="132427"/>
                </a:lnTo>
                <a:lnTo>
                  <a:pt x="1964328" y="109395"/>
                </a:lnTo>
                <a:lnTo>
                  <a:pt x="2004688" y="86756"/>
                </a:lnTo>
                <a:lnTo>
                  <a:pt x="2045342" y="64503"/>
                </a:lnTo>
                <a:lnTo>
                  <a:pt x="2086296" y="42630"/>
                </a:lnTo>
                <a:lnTo>
                  <a:pt x="2127555" y="21131"/>
                </a:lnTo>
                <a:lnTo>
                  <a:pt x="2169124" y="0"/>
                </a:lnTo>
                <a:close/>
              </a:path>
            </a:pathLst>
          </a:custGeom>
          <a:solidFill>
            <a:srgbClr val="E7511E"/>
          </a:solidFill>
          <a:ln>
            <a:noFill/>
          </a:ln>
        </p:spPr>
        <p:style>
          <a:lnRef idx="0"/>
          <a:fillRef idx="0"/>
          <a:effectRef idx="0"/>
          <a:fontRef idx="minor"/>
        </p:style>
      </p:sp>
      <p:sp>
        <p:nvSpPr>
          <p:cNvPr id="141" name="CustomShape 7"/>
          <p:cNvSpPr/>
          <p:nvPr/>
        </p:nvSpPr>
        <p:spPr bwMode="auto">
          <a:xfrm>
            <a:off x="0" y="2098080"/>
            <a:ext cx="9136800" cy="2655360"/>
          </a:xfrm>
          <a:custGeom>
            <a:avLst/>
            <a:gdLst/>
            <a:ahLst/>
            <a:cxnLst/>
            <a:rect l="l" t="t" r="r" b="b"/>
            <a:pathLst>
              <a:path w="9144000" h="2662554" fill="norm" stroke="1" extrusionOk="0">
                <a:moveTo>
                  <a:pt x="0" y="653312"/>
                </a:moveTo>
                <a:lnTo>
                  <a:pt x="0" y="2662379"/>
                </a:lnTo>
                <a:lnTo>
                  <a:pt x="9143998" y="2662379"/>
                </a:lnTo>
                <a:lnTo>
                  <a:pt x="9143998" y="656163"/>
                </a:lnTo>
                <a:lnTo>
                  <a:pt x="640114" y="656163"/>
                </a:lnTo>
                <a:lnTo>
                  <a:pt x="239543" y="655031"/>
                </a:lnTo>
                <a:lnTo>
                  <a:pt x="0" y="653312"/>
                </a:lnTo>
                <a:close/>
                <a:moveTo>
                  <a:pt x="9143998" y="0"/>
                </a:moveTo>
                <a:lnTo>
                  <a:pt x="8021335" y="168878"/>
                </a:lnTo>
                <a:lnTo>
                  <a:pt x="6993612" y="303729"/>
                </a:lnTo>
                <a:lnTo>
                  <a:pt x="6047329" y="409041"/>
                </a:lnTo>
                <a:lnTo>
                  <a:pt x="5166855" y="489647"/>
                </a:lnTo>
                <a:lnTo>
                  <a:pt x="4291618" y="552855"/>
                </a:lnTo>
                <a:lnTo>
                  <a:pt x="3362227" y="602050"/>
                </a:lnTo>
                <a:lnTo>
                  <a:pt x="2314271" y="637188"/>
                </a:lnTo>
                <a:lnTo>
                  <a:pt x="1069847" y="655031"/>
                </a:lnTo>
                <a:lnTo>
                  <a:pt x="640114" y="656163"/>
                </a:lnTo>
                <a:lnTo>
                  <a:pt x="9143998" y="656163"/>
                </a:lnTo>
                <a:lnTo>
                  <a:pt x="9143998" y="0"/>
                </a:lnTo>
                <a:close/>
              </a:path>
            </a:pathLst>
          </a:custGeom>
          <a:solidFill>
            <a:srgbClr val="FFFFFF"/>
          </a:solidFill>
          <a:ln>
            <a:noFill/>
          </a:ln>
        </p:spPr>
        <p:style>
          <a:lnRef idx="0"/>
          <a:fillRef idx="0"/>
          <a:effectRef idx="0"/>
          <a:fontRef idx="minor"/>
        </p:style>
      </p:sp>
      <p:sp>
        <p:nvSpPr>
          <p:cNvPr id="142" name="CustomShape 8"/>
          <p:cNvSpPr/>
          <p:nvPr/>
        </p:nvSpPr>
        <p:spPr bwMode="auto">
          <a:xfrm>
            <a:off x="8001000" y="5867280"/>
            <a:ext cx="907200" cy="830879"/>
          </a:xfrm>
          <a:custGeom>
            <a:avLst/>
            <a:gdLst/>
            <a:ahLst/>
            <a:cxnLst/>
            <a:rect l="l" t="t" r="r" b="b"/>
            <a:pathLst>
              <a:path w="914400" h="838200" fill="norm" stroke="1" extrusionOk="0">
                <a:moveTo>
                  <a:pt x="0" y="838199"/>
                </a:moveTo>
                <a:lnTo>
                  <a:pt x="914400" y="838199"/>
                </a:lnTo>
                <a:lnTo>
                  <a:pt x="914400" y="0"/>
                </a:lnTo>
                <a:lnTo>
                  <a:pt x="0" y="0"/>
                </a:lnTo>
                <a:lnTo>
                  <a:pt x="0" y="838199"/>
                </a:lnTo>
                <a:close/>
              </a:path>
            </a:pathLst>
          </a:custGeom>
          <a:solidFill>
            <a:srgbClr val="FFFFFF"/>
          </a:solidFill>
          <a:ln>
            <a:noFill/>
          </a:ln>
        </p:spPr>
        <p:style>
          <a:lnRef idx="0"/>
          <a:fillRef idx="0"/>
          <a:effectRef idx="0"/>
          <a:fontRef idx="minor"/>
        </p:style>
      </p:sp>
      <p:sp>
        <p:nvSpPr>
          <p:cNvPr id="143" name="CustomShape 9"/>
          <p:cNvSpPr/>
          <p:nvPr/>
        </p:nvSpPr>
        <p:spPr bwMode="auto">
          <a:xfrm>
            <a:off x="7696080" y="5486400"/>
            <a:ext cx="997920" cy="1008720"/>
          </a:xfrm>
          <a:custGeom>
            <a:avLst/>
            <a:gdLst/>
            <a:ahLst/>
            <a:cxnLst/>
            <a:rect l="l" t="t" r="r" b="b"/>
            <a:pathLst>
              <a:path w="1005204" h="1016000" fill="norm" stroke="1" extrusionOk="0">
                <a:moveTo>
                  <a:pt x="0" y="1016002"/>
                </a:moveTo>
                <a:lnTo>
                  <a:pt x="1004956" y="1016002"/>
                </a:lnTo>
                <a:lnTo>
                  <a:pt x="1004956" y="0"/>
                </a:lnTo>
                <a:lnTo>
                  <a:pt x="0" y="0"/>
                </a:lnTo>
                <a:lnTo>
                  <a:pt x="0" y="1016002"/>
                </a:lnTo>
                <a:close/>
              </a:path>
            </a:pathLst>
          </a:custGeom>
          <a:solidFill>
            <a:srgbClr val="172983"/>
          </a:solidFill>
          <a:ln>
            <a:noFill/>
          </a:ln>
        </p:spPr>
        <p:style>
          <a:lnRef idx="0"/>
          <a:fillRef idx="0"/>
          <a:effectRef idx="0"/>
          <a:fontRef idx="minor"/>
        </p:style>
      </p:sp>
      <p:sp>
        <p:nvSpPr>
          <p:cNvPr id="144" name="CustomShape 10"/>
          <p:cNvSpPr/>
          <p:nvPr/>
        </p:nvSpPr>
        <p:spPr bwMode="auto">
          <a:xfrm>
            <a:off x="7837560" y="6156000"/>
            <a:ext cx="131400" cy="143280"/>
          </a:xfrm>
          <a:custGeom>
            <a:avLst/>
            <a:gdLst/>
            <a:ahLst/>
            <a:cxnLst/>
            <a:rect l="l" t="t" r="r" b="b"/>
            <a:pathLst>
              <a:path w="138429" h="150495" fill="norm" stroke="1" extrusionOk="0">
                <a:moveTo>
                  <a:pt x="30264" y="0"/>
                </a:moveTo>
                <a:lnTo>
                  <a:pt x="0" y="0"/>
                </a:lnTo>
                <a:lnTo>
                  <a:pt x="0" y="88373"/>
                </a:lnTo>
                <a:lnTo>
                  <a:pt x="24178" y="137073"/>
                </a:lnTo>
                <a:lnTo>
                  <a:pt x="69063" y="150087"/>
                </a:lnTo>
                <a:lnTo>
                  <a:pt x="94009" y="146761"/>
                </a:lnTo>
                <a:lnTo>
                  <a:pt x="113953" y="137072"/>
                </a:lnTo>
                <a:lnTo>
                  <a:pt x="128303" y="121457"/>
                </a:lnTo>
                <a:lnTo>
                  <a:pt x="128726" y="120364"/>
                </a:lnTo>
                <a:lnTo>
                  <a:pt x="69063" y="120364"/>
                </a:lnTo>
                <a:lnTo>
                  <a:pt x="55518" y="118885"/>
                </a:lnTo>
                <a:lnTo>
                  <a:pt x="30264" y="85099"/>
                </a:lnTo>
                <a:lnTo>
                  <a:pt x="30264" y="0"/>
                </a:lnTo>
                <a:close/>
                <a:moveTo>
                  <a:pt x="138116" y="0"/>
                </a:moveTo>
                <a:lnTo>
                  <a:pt x="107863" y="0"/>
                </a:lnTo>
                <a:lnTo>
                  <a:pt x="107863" y="85099"/>
                </a:lnTo>
                <a:lnTo>
                  <a:pt x="107301" y="91327"/>
                </a:lnTo>
                <a:lnTo>
                  <a:pt x="69063" y="120364"/>
                </a:lnTo>
                <a:lnTo>
                  <a:pt x="128726" y="120364"/>
                </a:lnTo>
                <a:lnTo>
                  <a:pt x="136467" y="100353"/>
                </a:lnTo>
                <a:lnTo>
                  <a:pt x="137610" y="94866"/>
                </a:lnTo>
                <a:lnTo>
                  <a:pt x="138116" y="88373"/>
                </a:lnTo>
                <a:lnTo>
                  <a:pt x="138116" y="0"/>
                </a:lnTo>
                <a:close/>
              </a:path>
            </a:pathLst>
          </a:custGeom>
          <a:solidFill>
            <a:srgbClr val="FFFFFF"/>
          </a:solidFill>
          <a:ln>
            <a:noFill/>
          </a:ln>
        </p:spPr>
        <p:style>
          <a:lnRef idx="0"/>
          <a:fillRef idx="0"/>
          <a:effectRef idx="0"/>
          <a:fontRef idx="minor"/>
        </p:style>
      </p:sp>
      <p:sp>
        <p:nvSpPr>
          <p:cNvPr id="145" name="CustomShape 11"/>
          <p:cNvSpPr/>
          <p:nvPr/>
        </p:nvSpPr>
        <p:spPr bwMode="auto">
          <a:xfrm>
            <a:off x="8467560" y="6154560"/>
            <a:ext cx="85680" cy="144719"/>
          </a:xfrm>
          <a:custGeom>
            <a:avLst/>
            <a:gdLst/>
            <a:ahLst/>
            <a:cxnLst/>
            <a:rect l="l" t="t" r="r" b="b"/>
            <a:pathLst>
              <a:path w="92709" h="151764" fill="norm" stroke="1" extrusionOk="0">
                <a:moveTo>
                  <a:pt x="30252" y="0"/>
                </a:moveTo>
                <a:lnTo>
                  <a:pt x="0" y="0"/>
                </a:lnTo>
                <a:lnTo>
                  <a:pt x="118" y="95674"/>
                </a:lnTo>
                <a:lnTo>
                  <a:pt x="12097" y="132261"/>
                </a:lnTo>
                <a:lnTo>
                  <a:pt x="59757" y="151703"/>
                </a:lnTo>
                <a:lnTo>
                  <a:pt x="67658" y="151480"/>
                </a:lnTo>
                <a:lnTo>
                  <a:pt x="75174" y="150809"/>
                </a:lnTo>
                <a:lnTo>
                  <a:pt x="82357" y="149686"/>
                </a:lnTo>
                <a:lnTo>
                  <a:pt x="89261" y="148107"/>
                </a:lnTo>
                <a:lnTo>
                  <a:pt x="92257" y="147311"/>
                </a:lnTo>
                <a:lnTo>
                  <a:pt x="86280" y="121968"/>
                </a:lnTo>
                <a:lnTo>
                  <a:pt x="61883" y="121968"/>
                </a:lnTo>
                <a:lnTo>
                  <a:pt x="51311" y="121056"/>
                </a:lnTo>
                <a:lnTo>
                  <a:pt x="30252" y="95674"/>
                </a:lnTo>
                <a:lnTo>
                  <a:pt x="30252" y="0"/>
                </a:lnTo>
                <a:close/>
                <a:moveTo>
                  <a:pt x="85484" y="118594"/>
                </a:moveTo>
                <a:lnTo>
                  <a:pt x="75848" y="121017"/>
                </a:lnTo>
                <a:lnTo>
                  <a:pt x="68380" y="121968"/>
                </a:lnTo>
                <a:lnTo>
                  <a:pt x="86280" y="121968"/>
                </a:lnTo>
                <a:lnTo>
                  <a:pt x="85484" y="118594"/>
                </a:lnTo>
                <a:close/>
              </a:path>
            </a:pathLst>
          </a:custGeom>
          <a:solidFill>
            <a:srgbClr val="FFFFFF"/>
          </a:solidFill>
          <a:ln>
            <a:noFill/>
          </a:ln>
        </p:spPr>
        <p:style>
          <a:lnRef idx="0"/>
          <a:fillRef idx="0"/>
          <a:effectRef idx="0"/>
          <a:fontRef idx="minor"/>
        </p:style>
      </p:sp>
      <p:sp>
        <p:nvSpPr>
          <p:cNvPr id="146" name="CustomShape 12"/>
          <p:cNvSpPr/>
          <p:nvPr/>
        </p:nvSpPr>
        <p:spPr bwMode="auto">
          <a:xfrm>
            <a:off x="8158680" y="6154560"/>
            <a:ext cx="120600" cy="144000"/>
          </a:xfrm>
          <a:custGeom>
            <a:avLst/>
            <a:gdLst/>
            <a:ahLst/>
            <a:cxnLst/>
            <a:rect l="l" t="t" r="r" b="b"/>
            <a:pathLst>
              <a:path w="127634" h="151129" fill="norm" stroke="1" extrusionOk="0">
                <a:moveTo>
                  <a:pt x="6772" y="115320"/>
                </a:moveTo>
                <a:lnTo>
                  <a:pt x="0" y="144025"/>
                </a:lnTo>
                <a:lnTo>
                  <a:pt x="2951" y="144855"/>
                </a:lnTo>
                <a:lnTo>
                  <a:pt x="17326" y="147908"/>
                </a:lnTo>
                <a:lnTo>
                  <a:pt x="32835" y="149750"/>
                </a:lnTo>
                <a:lnTo>
                  <a:pt x="48221" y="150654"/>
                </a:lnTo>
                <a:lnTo>
                  <a:pt x="62224" y="150895"/>
                </a:lnTo>
                <a:lnTo>
                  <a:pt x="77756" y="149952"/>
                </a:lnTo>
                <a:lnTo>
                  <a:pt x="119134" y="131180"/>
                </a:lnTo>
                <a:lnTo>
                  <a:pt x="124251" y="121570"/>
                </a:lnTo>
                <a:lnTo>
                  <a:pt x="61564" y="121570"/>
                </a:lnTo>
                <a:lnTo>
                  <a:pt x="50366" y="121407"/>
                </a:lnTo>
                <a:lnTo>
                  <a:pt x="37502" y="120686"/>
                </a:lnTo>
                <a:lnTo>
                  <a:pt x="23759" y="119054"/>
                </a:lnTo>
                <a:lnTo>
                  <a:pt x="9922" y="116161"/>
                </a:lnTo>
                <a:lnTo>
                  <a:pt x="6772" y="115320"/>
                </a:lnTo>
                <a:close/>
                <a:moveTo>
                  <a:pt x="67720" y="0"/>
                </a:moveTo>
                <a:lnTo>
                  <a:pt x="22763" y="7876"/>
                </a:lnTo>
                <a:lnTo>
                  <a:pt x="615" y="46636"/>
                </a:lnTo>
                <a:lnTo>
                  <a:pt x="2037" y="58506"/>
                </a:lnTo>
                <a:lnTo>
                  <a:pt x="28656" y="86384"/>
                </a:lnTo>
                <a:lnTo>
                  <a:pt x="55330" y="89501"/>
                </a:lnTo>
                <a:lnTo>
                  <a:pt x="78799" y="89501"/>
                </a:lnTo>
                <a:lnTo>
                  <a:pt x="85517" y="90508"/>
                </a:lnTo>
                <a:lnTo>
                  <a:pt x="89785" y="92663"/>
                </a:lnTo>
                <a:lnTo>
                  <a:pt x="94306" y="95043"/>
                </a:lnTo>
                <a:lnTo>
                  <a:pt x="96255" y="98849"/>
                </a:lnTo>
                <a:lnTo>
                  <a:pt x="96255" y="110806"/>
                </a:lnTo>
                <a:lnTo>
                  <a:pt x="61564" y="121570"/>
                </a:lnTo>
                <a:lnTo>
                  <a:pt x="124251" y="121570"/>
                </a:lnTo>
                <a:lnTo>
                  <a:pt x="126387" y="114833"/>
                </a:lnTo>
                <a:lnTo>
                  <a:pt x="127312" y="105342"/>
                </a:lnTo>
                <a:lnTo>
                  <a:pt x="125788" y="92632"/>
                </a:lnTo>
                <a:lnTo>
                  <a:pt x="97642" y="63675"/>
                </a:lnTo>
                <a:lnTo>
                  <a:pt x="69681" y="60585"/>
                </a:lnTo>
                <a:lnTo>
                  <a:pt x="46685" y="60585"/>
                </a:lnTo>
                <a:lnTo>
                  <a:pt x="41751" y="59778"/>
                </a:lnTo>
                <a:lnTo>
                  <a:pt x="38270" y="57765"/>
                </a:lnTo>
                <a:lnTo>
                  <a:pt x="33887" y="55331"/>
                </a:lnTo>
                <a:lnTo>
                  <a:pt x="31673" y="51238"/>
                </a:lnTo>
                <a:lnTo>
                  <a:pt x="31673" y="40364"/>
                </a:lnTo>
                <a:lnTo>
                  <a:pt x="33359" y="36559"/>
                </a:lnTo>
                <a:lnTo>
                  <a:pt x="68116" y="29325"/>
                </a:lnTo>
                <a:lnTo>
                  <a:pt x="116405" y="29325"/>
                </a:lnTo>
                <a:lnTo>
                  <a:pt x="122059" y="5398"/>
                </a:lnTo>
                <a:lnTo>
                  <a:pt x="118976" y="4646"/>
                </a:lnTo>
                <a:lnTo>
                  <a:pt x="108487" y="2566"/>
                </a:lnTo>
                <a:lnTo>
                  <a:pt x="96689" y="1120"/>
                </a:lnTo>
                <a:lnTo>
                  <a:pt x="83220" y="274"/>
                </a:lnTo>
                <a:lnTo>
                  <a:pt x="67720" y="0"/>
                </a:lnTo>
                <a:close/>
                <a:moveTo>
                  <a:pt x="116405" y="29325"/>
                </a:moveTo>
                <a:lnTo>
                  <a:pt x="68116" y="29325"/>
                </a:lnTo>
                <a:lnTo>
                  <a:pt x="79687" y="29616"/>
                </a:lnTo>
                <a:lnTo>
                  <a:pt x="91394" y="30442"/>
                </a:lnTo>
                <a:lnTo>
                  <a:pt x="102499" y="31733"/>
                </a:lnTo>
                <a:lnTo>
                  <a:pt x="112268" y="33418"/>
                </a:lnTo>
                <a:lnTo>
                  <a:pt x="115286" y="34059"/>
                </a:lnTo>
                <a:lnTo>
                  <a:pt x="116405" y="29325"/>
                </a:lnTo>
                <a:close/>
              </a:path>
            </a:pathLst>
          </a:custGeom>
          <a:solidFill>
            <a:srgbClr val="FFFFFF"/>
          </a:solidFill>
          <a:ln>
            <a:noFill/>
          </a:ln>
        </p:spPr>
        <p:style>
          <a:lnRef idx="0"/>
          <a:fillRef idx="0"/>
          <a:effectRef idx="0"/>
          <a:fontRef idx="minor"/>
        </p:style>
      </p:sp>
      <p:sp>
        <p:nvSpPr>
          <p:cNvPr id="147" name="CustomShape 13"/>
          <p:cNvSpPr/>
          <p:nvPr/>
        </p:nvSpPr>
        <p:spPr bwMode="auto">
          <a:xfrm>
            <a:off x="8301240" y="6155280"/>
            <a:ext cx="141480" cy="144719"/>
          </a:xfrm>
          <a:custGeom>
            <a:avLst/>
            <a:gdLst/>
            <a:ahLst/>
            <a:cxnLst/>
            <a:rect l="l" t="t" r="r" b="b"/>
            <a:pathLst>
              <a:path w="148590" h="151764" fill="norm" stroke="1" extrusionOk="0">
                <a:moveTo>
                  <a:pt x="91112" y="0"/>
                </a:moveTo>
                <a:lnTo>
                  <a:pt x="53524" y="5560"/>
                </a:lnTo>
                <a:lnTo>
                  <a:pt x="24799" y="21372"/>
                </a:lnTo>
                <a:lnTo>
                  <a:pt x="6452" y="46130"/>
                </a:lnTo>
                <a:lnTo>
                  <a:pt x="0" y="78528"/>
                </a:lnTo>
                <a:lnTo>
                  <a:pt x="6358" y="109285"/>
                </a:lnTo>
                <a:lnTo>
                  <a:pt x="24726" y="132287"/>
                </a:lnTo>
                <a:lnTo>
                  <a:pt x="54040" y="146701"/>
                </a:lnTo>
                <a:lnTo>
                  <a:pt x="93238" y="151691"/>
                </a:lnTo>
                <a:lnTo>
                  <a:pt x="106931" y="151289"/>
                </a:lnTo>
                <a:lnTo>
                  <a:pt x="119889" y="150049"/>
                </a:lnTo>
                <a:lnTo>
                  <a:pt x="132476" y="147920"/>
                </a:lnTo>
                <a:lnTo>
                  <a:pt x="145055" y="144855"/>
                </a:lnTo>
                <a:lnTo>
                  <a:pt x="148007" y="144025"/>
                </a:lnTo>
                <a:lnTo>
                  <a:pt x="142804" y="121968"/>
                </a:lnTo>
                <a:lnTo>
                  <a:pt x="94294" y="121968"/>
                </a:lnTo>
                <a:lnTo>
                  <a:pt x="75718" y="120695"/>
                </a:lnTo>
                <a:lnTo>
                  <a:pt x="57665" y="115956"/>
                </a:lnTo>
                <a:lnTo>
                  <a:pt x="42710" y="106372"/>
                </a:lnTo>
                <a:lnTo>
                  <a:pt x="33425" y="90563"/>
                </a:lnTo>
                <a:lnTo>
                  <a:pt x="121003" y="90563"/>
                </a:lnTo>
                <a:lnTo>
                  <a:pt x="121003" y="61636"/>
                </a:lnTo>
                <a:lnTo>
                  <a:pt x="33920" y="61636"/>
                </a:lnTo>
                <a:lnTo>
                  <a:pt x="41513" y="47953"/>
                </a:lnTo>
                <a:lnTo>
                  <a:pt x="54138" y="37953"/>
                </a:lnTo>
                <a:lnTo>
                  <a:pt x="71484" y="31819"/>
                </a:lnTo>
                <a:lnTo>
                  <a:pt x="93238" y="29734"/>
                </a:lnTo>
                <a:lnTo>
                  <a:pt x="130104" y="29734"/>
                </a:lnTo>
                <a:lnTo>
                  <a:pt x="135848" y="5398"/>
                </a:lnTo>
                <a:lnTo>
                  <a:pt x="132765" y="4645"/>
                </a:lnTo>
                <a:lnTo>
                  <a:pt x="123120" y="2673"/>
                </a:lnTo>
                <a:lnTo>
                  <a:pt x="112719" y="1215"/>
                </a:lnTo>
                <a:lnTo>
                  <a:pt x="101927" y="310"/>
                </a:lnTo>
                <a:lnTo>
                  <a:pt x="91112" y="0"/>
                </a:lnTo>
                <a:close/>
                <a:moveTo>
                  <a:pt x="141234" y="115309"/>
                </a:moveTo>
                <a:lnTo>
                  <a:pt x="94294" y="121968"/>
                </a:lnTo>
                <a:lnTo>
                  <a:pt x="142804" y="121968"/>
                </a:lnTo>
                <a:lnTo>
                  <a:pt x="141234" y="115309"/>
                </a:lnTo>
                <a:close/>
                <a:moveTo>
                  <a:pt x="130104" y="29734"/>
                </a:moveTo>
                <a:lnTo>
                  <a:pt x="93238" y="29734"/>
                </a:lnTo>
                <a:lnTo>
                  <a:pt x="101084" y="29954"/>
                </a:lnTo>
                <a:lnTo>
                  <a:pt x="109073" y="30628"/>
                </a:lnTo>
                <a:lnTo>
                  <a:pt x="117350" y="31773"/>
                </a:lnTo>
                <a:lnTo>
                  <a:pt x="126057" y="33406"/>
                </a:lnTo>
                <a:lnTo>
                  <a:pt x="129086" y="34048"/>
                </a:lnTo>
                <a:lnTo>
                  <a:pt x="130104" y="29734"/>
                </a:lnTo>
                <a:close/>
              </a:path>
            </a:pathLst>
          </a:custGeom>
          <a:solidFill>
            <a:srgbClr val="FFFFFF"/>
          </a:solidFill>
          <a:ln>
            <a:noFill/>
          </a:ln>
        </p:spPr>
        <p:style>
          <a:lnRef idx="0"/>
          <a:fillRef idx="0"/>
          <a:effectRef idx="0"/>
          <a:fontRef idx="minor"/>
        </p:style>
      </p:sp>
      <p:sp>
        <p:nvSpPr>
          <p:cNvPr id="148" name="CustomShape 14"/>
          <p:cNvSpPr/>
          <p:nvPr/>
        </p:nvSpPr>
        <p:spPr bwMode="auto">
          <a:xfrm>
            <a:off x="7992720" y="6154560"/>
            <a:ext cx="146520" cy="144719"/>
          </a:xfrm>
          <a:custGeom>
            <a:avLst/>
            <a:gdLst/>
            <a:ahLst/>
            <a:cxnLst/>
            <a:rect l="l" t="t" r="r" b="b"/>
            <a:pathLst>
              <a:path w="153670" h="151764" fill="norm" stroke="1" extrusionOk="0">
                <a:moveTo>
                  <a:pt x="91100" y="0"/>
                </a:moveTo>
                <a:lnTo>
                  <a:pt x="53519" y="5560"/>
                </a:lnTo>
                <a:lnTo>
                  <a:pt x="24797" y="21372"/>
                </a:lnTo>
                <a:lnTo>
                  <a:pt x="6452" y="46130"/>
                </a:lnTo>
                <a:lnTo>
                  <a:pt x="0" y="78528"/>
                </a:lnTo>
                <a:lnTo>
                  <a:pt x="5237" y="109222"/>
                </a:lnTo>
                <a:lnTo>
                  <a:pt x="20799" y="132088"/>
                </a:lnTo>
                <a:lnTo>
                  <a:pt x="46457" y="146365"/>
                </a:lnTo>
                <a:lnTo>
                  <a:pt x="81982" y="151293"/>
                </a:lnTo>
                <a:lnTo>
                  <a:pt x="113136" y="146202"/>
                </a:lnTo>
                <a:lnTo>
                  <a:pt x="135501" y="132709"/>
                </a:lnTo>
                <a:lnTo>
                  <a:pt x="143182" y="121758"/>
                </a:lnTo>
                <a:lnTo>
                  <a:pt x="82764" y="121758"/>
                </a:lnTo>
                <a:lnTo>
                  <a:pt x="64221" y="119987"/>
                </a:lnTo>
                <a:lnTo>
                  <a:pt x="47795" y="113293"/>
                </a:lnTo>
                <a:lnTo>
                  <a:pt x="36067" y="99628"/>
                </a:lnTo>
                <a:lnTo>
                  <a:pt x="31586" y="76913"/>
                </a:lnTo>
                <a:lnTo>
                  <a:pt x="35708" y="56888"/>
                </a:lnTo>
                <a:lnTo>
                  <a:pt x="47716" y="42072"/>
                </a:lnTo>
                <a:lnTo>
                  <a:pt x="67069" y="32879"/>
                </a:lnTo>
                <a:lnTo>
                  <a:pt x="93226" y="29723"/>
                </a:lnTo>
                <a:lnTo>
                  <a:pt x="130095" y="29723"/>
                </a:lnTo>
                <a:lnTo>
                  <a:pt x="135837" y="5387"/>
                </a:lnTo>
                <a:lnTo>
                  <a:pt x="132754" y="4646"/>
                </a:lnTo>
                <a:lnTo>
                  <a:pt x="123110" y="2669"/>
                </a:lnTo>
                <a:lnTo>
                  <a:pt x="112712" y="1211"/>
                </a:lnTo>
                <a:lnTo>
                  <a:pt x="101921" y="309"/>
                </a:lnTo>
                <a:lnTo>
                  <a:pt x="91100" y="0"/>
                </a:lnTo>
                <a:close/>
                <a:moveTo>
                  <a:pt x="153502" y="60608"/>
                </a:moveTo>
                <a:lnTo>
                  <a:pt x="62962" y="60608"/>
                </a:lnTo>
                <a:lnTo>
                  <a:pt x="62962" y="89557"/>
                </a:lnTo>
                <a:lnTo>
                  <a:pt x="122445" y="89557"/>
                </a:lnTo>
                <a:lnTo>
                  <a:pt x="122445" y="94324"/>
                </a:lnTo>
                <a:lnTo>
                  <a:pt x="118991" y="104519"/>
                </a:lnTo>
                <a:lnTo>
                  <a:pt x="109916" y="113298"/>
                </a:lnTo>
                <a:lnTo>
                  <a:pt x="97202" y="119441"/>
                </a:lnTo>
                <a:lnTo>
                  <a:pt x="82764" y="121758"/>
                </a:lnTo>
                <a:lnTo>
                  <a:pt x="143182" y="121758"/>
                </a:lnTo>
                <a:lnTo>
                  <a:pt x="148986" y="113483"/>
                </a:lnTo>
                <a:lnTo>
                  <a:pt x="153502" y="91194"/>
                </a:lnTo>
                <a:lnTo>
                  <a:pt x="153502" y="60608"/>
                </a:lnTo>
                <a:close/>
                <a:moveTo>
                  <a:pt x="130095" y="29723"/>
                </a:moveTo>
                <a:lnTo>
                  <a:pt x="93226" y="29723"/>
                </a:lnTo>
                <a:lnTo>
                  <a:pt x="101074" y="29945"/>
                </a:lnTo>
                <a:lnTo>
                  <a:pt x="109067" y="30623"/>
                </a:lnTo>
                <a:lnTo>
                  <a:pt x="117348" y="31772"/>
                </a:lnTo>
                <a:lnTo>
                  <a:pt x="126057" y="33406"/>
                </a:lnTo>
                <a:lnTo>
                  <a:pt x="129075" y="34048"/>
                </a:lnTo>
                <a:lnTo>
                  <a:pt x="130095" y="29723"/>
                </a:lnTo>
                <a:close/>
              </a:path>
            </a:pathLst>
          </a:custGeom>
          <a:solidFill>
            <a:srgbClr val="FFFFFF"/>
          </a:solidFill>
          <a:ln>
            <a:noFill/>
          </a:ln>
        </p:spPr>
        <p:style>
          <a:lnRef idx="0"/>
          <a:fillRef idx="0"/>
          <a:effectRef idx="0"/>
          <a:fontRef idx="minor"/>
        </p:style>
      </p:sp>
      <p:sp>
        <p:nvSpPr>
          <p:cNvPr id="149" name="CustomShape 15"/>
          <p:cNvSpPr/>
          <p:nvPr/>
        </p:nvSpPr>
        <p:spPr bwMode="auto">
          <a:xfrm>
            <a:off x="8187480" y="5689800"/>
            <a:ext cx="192960" cy="326880"/>
          </a:xfrm>
          <a:custGeom>
            <a:avLst/>
            <a:gdLst/>
            <a:ahLst/>
            <a:cxnLst/>
            <a:rect l="l" t="t" r="r" b="b"/>
            <a:pathLst>
              <a:path w="200025" h="334010" fill="norm" stroke="1" extrusionOk="0">
                <a:moveTo>
                  <a:pt x="196001" y="0"/>
                </a:moveTo>
                <a:lnTo>
                  <a:pt x="123139" y="17771"/>
                </a:lnTo>
                <a:lnTo>
                  <a:pt x="80534" y="42181"/>
                </a:lnTo>
                <a:lnTo>
                  <a:pt x="48420" y="73116"/>
                </a:lnTo>
                <a:lnTo>
                  <a:pt x="25554" y="108880"/>
                </a:lnTo>
                <a:lnTo>
                  <a:pt x="10692" y="147775"/>
                </a:lnTo>
                <a:lnTo>
                  <a:pt x="2588" y="188108"/>
                </a:lnTo>
                <a:lnTo>
                  <a:pt x="0" y="228181"/>
                </a:lnTo>
                <a:lnTo>
                  <a:pt x="1681" y="266299"/>
                </a:lnTo>
                <a:lnTo>
                  <a:pt x="6388" y="300766"/>
                </a:lnTo>
                <a:lnTo>
                  <a:pt x="12877" y="329886"/>
                </a:lnTo>
                <a:lnTo>
                  <a:pt x="14822" y="333802"/>
                </a:lnTo>
                <a:lnTo>
                  <a:pt x="16902" y="332549"/>
                </a:lnTo>
                <a:lnTo>
                  <a:pt x="18843" y="326563"/>
                </a:lnTo>
                <a:lnTo>
                  <a:pt x="29897" y="251515"/>
                </a:lnTo>
                <a:lnTo>
                  <a:pt x="43685" y="195882"/>
                </a:lnTo>
                <a:lnTo>
                  <a:pt x="62108" y="148145"/>
                </a:lnTo>
                <a:lnTo>
                  <a:pt x="85541" y="107070"/>
                </a:lnTo>
                <a:lnTo>
                  <a:pt x="114364" y="71422"/>
                </a:lnTo>
                <a:lnTo>
                  <a:pt x="148952" y="39967"/>
                </a:lnTo>
                <a:lnTo>
                  <a:pt x="189683" y="11469"/>
                </a:lnTo>
                <a:lnTo>
                  <a:pt x="199620" y="2988"/>
                </a:lnTo>
                <a:lnTo>
                  <a:pt x="196001" y="0"/>
                </a:lnTo>
                <a:close/>
              </a:path>
            </a:pathLst>
          </a:custGeom>
          <a:solidFill>
            <a:srgbClr val="F4C000"/>
          </a:solidFill>
          <a:ln>
            <a:noFill/>
          </a:ln>
        </p:spPr>
        <p:style>
          <a:lnRef idx="0"/>
          <a:fillRef idx="0"/>
          <a:effectRef idx="0"/>
          <a:fontRef idx="minor"/>
        </p:style>
      </p:sp>
      <p:sp>
        <p:nvSpPr>
          <p:cNvPr id="150" name="CustomShape 16"/>
          <p:cNvSpPr/>
          <p:nvPr/>
        </p:nvSpPr>
        <p:spPr bwMode="auto">
          <a:xfrm>
            <a:off x="8012880" y="5666760"/>
            <a:ext cx="141480" cy="391680"/>
          </a:xfrm>
          <a:custGeom>
            <a:avLst/>
            <a:gdLst/>
            <a:ahLst/>
            <a:cxnLst/>
            <a:rect l="l" t="t" r="r" b="b"/>
            <a:pathLst>
              <a:path w="148590" h="398779" fill="norm" stroke="1" extrusionOk="0">
                <a:moveTo>
                  <a:pt x="0" y="0"/>
                </a:moveTo>
                <a:lnTo>
                  <a:pt x="2727" y="7888"/>
                </a:lnTo>
                <a:lnTo>
                  <a:pt x="25770" y="35477"/>
                </a:lnTo>
                <a:lnTo>
                  <a:pt x="47674" y="65651"/>
                </a:lnTo>
                <a:lnTo>
                  <a:pt x="67787" y="99984"/>
                </a:lnTo>
                <a:lnTo>
                  <a:pt x="85460" y="140048"/>
                </a:lnTo>
                <a:lnTo>
                  <a:pt x="100042" y="187419"/>
                </a:lnTo>
                <a:lnTo>
                  <a:pt x="110883" y="243671"/>
                </a:lnTo>
                <a:lnTo>
                  <a:pt x="117333" y="310378"/>
                </a:lnTo>
                <a:lnTo>
                  <a:pt x="118741" y="389114"/>
                </a:lnTo>
                <a:lnTo>
                  <a:pt x="119701" y="397826"/>
                </a:lnTo>
                <a:lnTo>
                  <a:pt x="142704" y="330628"/>
                </a:lnTo>
                <a:lnTo>
                  <a:pt x="148528" y="277216"/>
                </a:lnTo>
                <a:lnTo>
                  <a:pt x="147688" y="223949"/>
                </a:lnTo>
                <a:lnTo>
                  <a:pt x="140254" y="172476"/>
                </a:lnTo>
                <a:lnTo>
                  <a:pt x="126291" y="124450"/>
                </a:lnTo>
                <a:lnTo>
                  <a:pt x="105868" y="81523"/>
                </a:lnTo>
                <a:lnTo>
                  <a:pt x="79052" y="45344"/>
                </a:lnTo>
                <a:lnTo>
                  <a:pt x="45910" y="17567"/>
                </a:lnTo>
                <a:lnTo>
                  <a:pt x="10830" y="1158"/>
                </a:lnTo>
                <a:lnTo>
                  <a:pt x="0" y="0"/>
                </a:lnTo>
                <a:close/>
              </a:path>
            </a:pathLst>
          </a:custGeom>
          <a:solidFill>
            <a:srgbClr val="F4C000"/>
          </a:solidFill>
          <a:ln>
            <a:noFill/>
          </a:ln>
        </p:spPr>
        <p:style>
          <a:lnRef idx="0"/>
          <a:fillRef idx="0"/>
          <a:effectRef idx="0"/>
          <a:fontRef idx="minor"/>
        </p:style>
      </p:sp>
      <p:sp>
        <p:nvSpPr>
          <p:cNvPr id="151" name="CustomShape 17"/>
          <p:cNvSpPr/>
          <p:nvPr/>
        </p:nvSpPr>
        <p:spPr bwMode="auto">
          <a:xfrm>
            <a:off x="8249039" y="5816520"/>
            <a:ext cx="265320" cy="249840"/>
          </a:xfrm>
          <a:custGeom>
            <a:avLst/>
            <a:gdLst/>
            <a:ahLst/>
            <a:cxnLst/>
            <a:rect l="l" t="t" r="r" b="b"/>
            <a:pathLst>
              <a:path w="272415" h="257175" fill="norm" stroke="1" extrusionOk="0">
                <a:moveTo>
                  <a:pt x="254614" y="0"/>
                </a:moveTo>
                <a:lnTo>
                  <a:pt x="251134" y="55"/>
                </a:lnTo>
                <a:lnTo>
                  <a:pt x="241674" y="55"/>
                </a:lnTo>
                <a:lnTo>
                  <a:pt x="179914" y="6136"/>
                </a:lnTo>
                <a:lnTo>
                  <a:pt x="129348" y="22904"/>
                </a:lnTo>
                <a:lnTo>
                  <a:pt x="88919" y="48142"/>
                </a:lnTo>
                <a:lnTo>
                  <a:pt x="57569" y="79635"/>
                </a:lnTo>
                <a:lnTo>
                  <a:pt x="34243" y="115167"/>
                </a:lnTo>
                <a:lnTo>
                  <a:pt x="17883" y="152524"/>
                </a:lnTo>
                <a:lnTo>
                  <a:pt x="7433" y="189489"/>
                </a:lnTo>
                <a:lnTo>
                  <a:pt x="33" y="253383"/>
                </a:lnTo>
                <a:lnTo>
                  <a:pt x="0" y="255518"/>
                </a:lnTo>
                <a:lnTo>
                  <a:pt x="2621" y="256768"/>
                </a:lnTo>
                <a:lnTo>
                  <a:pt x="7477" y="250220"/>
                </a:lnTo>
                <a:lnTo>
                  <a:pt x="10881" y="243096"/>
                </a:lnTo>
                <a:lnTo>
                  <a:pt x="38643" y="185979"/>
                </a:lnTo>
                <a:lnTo>
                  <a:pt x="67432" y="139291"/>
                </a:lnTo>
                <a:lnTo>
                  <a:pt x="98068" y="101623"/>
                </a:lnTo>
                <a:lnTo>
                  <a:pt x="131368" y="71567"/>
                </a:lnTo>
                <a:lnTo>
                  <a:pt x="168153" y="47713"/>
                </a:lnTo>
                <a:lnTo>
                  <a:pt x="209241" y="28652"/>
                </a:lnTo>
                <a:lnTo>
                  <a:pt x="255451" y="12975"/>
                </a:lnTo>
                <a:lnTo>
                  <a:pt x="267971" y="8213"/>
                </a:lnTo>
                <a:lnTo>
                  <a:pt x="271872" y="4486"/>
                </a:lnTo>
                <a:lnTo>
                  <a:pt x="269901" y="1957"/>
                </a:lnTo>
                <a:lnTo>
                  <a:pt x="264802" y="785"/>
                </a:lnTo>
                <a:lnTo>
                  <a:pt x="254614" y="0"/>
                </a:lnTo>
                <a:close/>
              </a:path>
            </a:pathLst>
          </a:custGeom>
          <a:solidFill>
            <a:srgbClr val="E7511E"/>
          </a:solidFill>
          <a:ln>
            <a:noFill/>
          </a:ln>
        </p:spPr>
        <p:style>
          <a:lnRef idx="0"/>
          <a:fillRef idx="0"/>
          <a:effectRef idx="0"/>
          <a:fontRef idx="minor"/>
        </p:style>
      </p:sp>
      <p:sp>
        <p:nvSpPr>
          <p:cNvPr id="152" name="CustomShape 18"/>
          <p:cNvSpPr/>
          <p:nvPr/>
        </p:nvSpPr>
        <p:spPr bwMode="auto">
          <a:xfrm>
            <a:off x="7860960" y="5787000"/>
            <a:ext cx="209880" cy="237240"/>
          </a:xfrm>
          <a:custGeom>
            <a:avLst/>
            <a:gdLst/>
            <a:ahLst/>
            <a:cxnLst/>
            <a:rect l="l" t="t" r="r" b="b"/>
            <a:pathLst>
              <a:path w="217170" h="244475" fill="norm" stroke="1" extrusionOk="0">
                <a:moveTo>
                  <a:pt x="40804" y="0"/>
                </a:moveTo>
                <a:lnTo>
                  <a:pt x="21252" y="457"/>
                </a:lnTo>
                <a:lnTo>
                  <a:pt x="7042" y="2213"/>
                </a:lnTo>
                <a:lnTo>
                  <a:pt x="0" y="4752"/>
                </a:lnTo>
                <a:lnTo>
                  <a:pt x="1949" y="7555"/>
                </a:lnTo>
                <a:lnTo>
                  <a:pt x="15086" y="11883"/>
                </a:lnTo>
                <a:lnTo>
                  <a:pt x="38618" y="21162"/>
                </a:lnTo>
                <a:lnTo>
                  <a:pt x="104960" y="64988"/>
                </a:lnTo>
                <a:lnTo>
                  <a:pt x="141816" y="104744"/>
                </a:lnTo>
                <a:lnTo>
                  <a:pt x="177161" y="159867"/>
                </a:lnTo>
                <a:lnTo>
                  <a:pt x="208018" y="232963"/>
                </a:lnTo>
                <a:lnTo>
                  <a:pt x="213256" y="244309"/>
                </a:lnTo>
                <a:lnTo>
                  <a:pt x="216024" y="242783"/>
                </a:lnTo>
                <a:lnTo>
                  <a:pt x="216901" y="233704"/>
                </a:lnTo>
                <a:lnTo>
                  <a:pt x="216464" y="222388"/>
                </a:lnTo>
                <a:lnTo>
                  <a:pt x="207615" y="169290"/>
                </a:lnTo>
                <a:lnTo>
                  <a:pt x="191305" y="121803"/>
                </a:lnTo>
                <a:lnTo>
                  <a:pt x="168763" y="80828"/>
                </a:lnTo>
                <a:lnTo>
                  <a:pt x="141214" y="47261"/>
                </a:lnTo>
                <a:lnTo>
                  <a:pt x="109887" y="22002"/>
                </a:lnTo>
                <a:lnTo>
                  <a:pt x="76008" y="5948"/>
                </a:lnTo>
                <a:lnTo>
                  <a:pt x="40804" y="0"/>
                </a:lnTo>
                <a:close/>
              </a:path>
            </a:pathLst>
          </a:custGeom>
          <a:solidFill>
            <a:srgbClr val="00B2CE"/>
          </a:solidFill>
          <a:ln>
            <a:noFill/>
          </a:ln>
        </p:spPr>
        <p:style>
          <a:lnRef idx="0"/>
          <a:fillRef idx="0"/>
          <a:effectRef idx="0"/>
          <a:fontRef idx="minor"/>
        </p:style>
      </p:sp>
      <p:sp>
        <p:nvSpPr>
          <p:cNvPr id="153" name="CustomShape 19"/>
          <p:cNvSpPr/>
          <p:nvPr/>
        </p:nvSpPr>
        <p:spPr bwMode="auto">
          <a:xfrm>
            <a:off x="8165160" y="5675039"/>
            <a:ext cx="53280" cy="68400"/>
          </a:xfrm>
          <a:custGeom>
            <a:avLst/>
            <a:gdLst/>
            <a:ahLst/>
            <a:cxnLst/>
            <a:rect l="l" t="t" r="r" b="b"/>
            <a:pathLst>
              <a:path w="60325" h="75564" fill="norm" stroke="1" extrusionOk="0">
                <a:moveTo>
                  <a:pt x="39113" y="0"/>
                </a:moveTo>
                <a:lnTo>
                  <a:pt x="1249" y="31836"/>
                </a:lnTo>
                <a:lnTo>
                  <a:pt x="0" y="46933"/>
                </a:lnTo>
                <a:lnTo>
                  <a:pt x="3308" y="60131"/>
                </a:lnTo>
                <a:lnTo>
                  <a:pt x="10538" y="70033"/>
                </a:lnTo>
                <a:lnTo>
                  <a:pt x="21051" y="75243"/>
                </a:lnTo>
                <a:lnTo>
                  <a:pt x="32985" y="74534"/>
                </a:lnTo>
                <a:lnTo>
                  <a:pt x="44085" y="68310"/>
                </a:lnTo>
                <a:lnTo>
                  <a:pt x="53134" y="57593"/>
                </a:lnTo>
                <a:lnTo>
                  <a:pt x="58915" y="43406"/>
                </a:lnTo>
                <a:lnTo>
                  <a:pt x="60165" y="28305"/>
                </a:lnTo>
                <a:lnTo>
                  <a:pt x="56857" y="15107"/>
                </a:lnTo>
                <a:lnTo>
                  <a:pt x="49627" y="5208"/>
                </a:lnTo>
                <a:lnTo>
                  <a:pt x="39113" y="0"/>
                </a:lnTo>
                <a:close/>
              </a:path>
            </a:pathLst>
          </a:custGeom>
          <a:solidFill>
            <a:srgbClr val="F4C000"/>
          </a:solidFill>
          <a:ln>
            <a:noFill/>
          </a:ln>
        </p:spPr>
        <p:style>
          <a:lnRef idx="0"/>
          <a:fillRef idx="0"/>
          <a:effectRef idx="0"/>
          <a:fontRef idx="minor"/>
        </p:style>
      </p:sp>
      <p:sp>
        <p:nvSpPr>
          <p:cNvPr id="154" name="CustomShape 20"/>
          <p:cNvSpPr/>
          <p:nvPr/>
        </p:nvSpPr>
        <p:spPr bwMode="auto">
          <a:xfrm>
            <a:off x="8309880" y="5766120"/>
            <a:ext cx="57960" cy="65160"/>
          </a:xfrm>
          <a:prstGeom prst="rect">
            <a:avLst/>
          </a:prstGeom>
          <a:blipFill>
            <a:blip r:embed="rId4"/>
            <a:stretch/>
          </a:blipFill>
          <a:ln>
            <a:noFill/>
          </a:ln>
        </p:spPr>
        <p:style>
          <a:lnRef idx="0"/>
          <a:fillRef idx="0"/>
          <a:effectRef idx="0"/>
          <a:fontRef idx="minor"/>
        </p:style>
      </p:sp>
      <p:sp>
        <p:nvSpPr>
          <p:cNvPr id="155" name="CustomShape 21"/>
          <p:cNvSpPr/>
          <p:nvPr/>
        </p:nvSpPr>
        <p:spPr bwMode="auto">
          <a:xfrm>
            <a:off x="7982640" y="5738039"/>
            <a:ext cx="55080" cy="66960"/>
          </a:xfrm>
          <a:custGeom>
            <a:avLst/>
            <a:gdLst/>
            <a:ahLst/>
            <a:cxnLst/>
            <a:rect l="l" t="t" r="r" b="b"/>
            <a:pathLst>
              <a:path w="62229" h="74295" fill="norm" stroke="1" extrusionOk="0">
                <a:moveTo>
                  <a:pt x="29673" y="0"/>
                </a:moveTo>
                <a:lnTo>
                  <a:pt x="17727" y="426"/>
                </a:lnTo>
                <a:lnTo>
                  <a:pt x="7861" y="6610"/>
                </a:lnTo>
                <a:lnTo>
                  <a:pt x="1793" y="17146"/>
                </a:lnTo>
                <a:lnTo>
                  <a:pt x="0" y="30585"/>
                </a:lnTo>
                <a:lnTo>
                  <a:pt x="2958" y="45481"/>
                </a:lnTo>
                <a:lnTo>
                  <a:pt x="10319" y="59042"/>
                </a:lnTo>
                <a:lnTo>
                  <a:pt x="20535" y="68842"/>
                </a:lnTo>
                <a:lnTo>
                  <a:pt x="32278" y="73977"/>
                </a:lnTo>
                <a:lnTo>
                  <a:pt x="44224" y="73545"/>
                </a:lnTo>
                <a:lnTo>
                  <a:pt x="54094" y="67367"/>
                </a:lnTo>
                <a:lnTo>
                  <a:pt x="60162" y="56834"/>
                </a:lnTo>
                <a:lnTo>
                  <a:pt x="61952" y="43396"/>
                </a:lnTo>
                <a:lnTo>
                  <a:pt x="58993" y="28501"/>
                </a:lnTo>
                <a:lnTo>
                  <a:pt x="51631" y="14939"/>
                </a:lnTo>
                <a:lnTo>
                  <a:pt x="41416" y="5138"/>
                </a:lnTo>
                <a:lnTo>
                  <a:pt x="29673" y="0"/>
                </a:lnTo>
                <a:close/>
              </a:path>
            </a:pathLst>
          </a:custGeom>
          <a:solidFill>
            <a:srgbClr val="00B2CE"/>
          </a:solidFill>
          <a:ln>
            <a:noFill/>
          </a:ln>
        </p:spPr>
        <p:style>
          <a:lnRef idx="0"/>
          <a:fillRef idx="0"/>
          <a:effectRef idx="0"/>
          <a:fontRef idx="minor"/>
        </p:style>
      </p:sp>
      <p:sp>
        <p:nvSpPr>
          <p:cNvPr id="156" name="CustomShape 22"/>
          <p:cNvSpPr/>
          <p:nvPr/>
        </p:nvSpPr>
        <p:spPr bwMode="auto">
          <a:xfrm>
            <a:off x="4731480" y="901800"/>
            <a:ext cx="3951360" cy="393120"/>
          </a:xfrm>
          <a:prstGeom prst="rect">
            <a:avLst/>
          </a:prstGeom>
          <a:noFill/>
          <a:ln>
            <a:noFill/>
          </a:ln>
        </p:spPr>
        <p:style>
          <a:lnRef idx="0"/>
          <a:fillRef idx="0"/>
          <a:effectRef idx="0"/>
          <a:fontRef idx="minor"/>
        </p:style>
        <p:txBody>
          <a:bodyPr lIns="0" tIns="12600" rIns="0" bIns="0">
            <a:spAutoFit/>
          </a:bodyPr>
          <a:p>
            <a:pPr marL="12600">
              <a:lnSpc>
                <a:spcPct val="100000"/>
              </a:lnSpc>
              <a:spcBef>
                <a:spcPts val="99"/>
              </a:spcBef>
              <a:defRPr/>
            </a:pPr>
            <a:r>
              <a:rPr lang="fr-FR" sz="2500" b="1" strike="noStrike" spc="-7">
                <a:solidFill>
                  <a:srgbClr val="F79646"/>
                </a:solidFill>
                <a:latin typeface="Arial"/>
                <a:ea typeface="DejaVu Sans"/>
              </a:rPr>
              <a:t>Éduquer </a:t>
            </a:r>
            <a:r>
              <a:rPr lang="fr-FR" sz="2500" b="1" strike="noStrike" spc="-1">
                <a:solidFill>
                  <a:srgbClr val="F79646"/>
                </a:solidFill>
                <a:latin typeface="Arial"/>
                <a:ea typeface="DejaVu Sans"/>
              </a:rPr>
              <a:t>… </a:t>
            </a:r>
            <a:r>
              <a:rPr lang="fr-FR" sz="2500" b="1" strike="noStrike" spc="-7">
                <a:solidFill>
                  <a:srgbClr val="F79646"/>
                </a:solidFill>
                <a:latin typeface="Arial"/>
                <a:ea typeface="DejaVu Sans"/>
              </a:rPr>
              <a:t>tout un sport</a:t>
            </a:r>
            <a:r>
              <a:rPr lang="fr-FR" sz="2500" b="1" strike="noStrike" spc="-60">
                <a:solidFill>
                  <a:srgbClr val="F79646"/>
                </a:solidFill>
                <a:latin typeface="Arial"/>
                <a:ea typeface="DejaVu Sans"/>
              </a:rPr>
              <a:t> </a:t>
            </a:r>
            <a:r>
              <a:rPr lang="fr-FR" sz="2500" b="1" strike="noStrike" spc="-1">
                <a:solidFill>
                  <a:srgbClr val="F79646"/>
                </a:solidFill>
                <a:latin typeface="Arial"/>
                <a:ea typeface="DejaVu Sans"/>
              </a:rPr>
              <a:t>!</a:t>
            </a:r>
            <a:endParaRPr lang="fr-FR" sz="2500" b="0" strike="noStrike" spc="-1">
              <a:latin typeface="Arial"/>
            </a:endParaRPr>
          </a:p>
        </p:txBody>
      </p:sp>
      <p:sp>
        <p:nvSpPr>
          <p:cNvPr id="157" name="CustomShape 23"/>
          <p:cNvSpPr/>
          <p:nvPr/>
        </p:nvSpPr>
        <p:spPr bwMode="auto">
          <a:xfrm>
            <a:off x="2362320" y="3276720"/>
            <a:ext cx="5569920" cy="2194920"/>
          </a:xfrm>
          <a:prstGeom prst="rect">
            <a:avLst/>
          </a:prstGeom>
          <a:noFill/>
          <a:ln>
            <a:noFill/>
          </a:ln>
        </p:spPr>
        <p:style>
          <a:lnRef idx="0"/>
          <a:fillRef idx="0"/>
          <a:effectRef idx="0"/>
          <a:fontRef idx="minor"/>
        </p:style>
        <p:txBody>
          <a:bodyPr lIns="0" tIns="12600" rIns="0" bIns="0">
            <a:spAutoFit/>
          </a:bodyPr>
          <a:p>
            <a:pPr marL="12600" algn="ctr">
              <a:lnSpc>
                <a:spcPts val="5729"/>
              </a:lnSpc>
              <a:spcBef>
                <a:spcPts val="99"/>
              </a:spcBef>
              <a:defRPr/>
            </a:pPr>
            <a:r>
              <a:rPr lang="fr-FR" sz="4800" b="1" strike="noStrike" spc="-7">
                <a:solidFill>
                  <a:srgbClr val="2F3382"/>
                </a:solidFill>
                <a:latin typeface="Calibri"/>
                <a:ea typeface="DejaVu Sans"/>
              </a:rPr>
              <a:t>Assemblée Générale Ordinaire UGSEL VAUCLUSE</a:t>
            </a:r>
            <a:endParaRPr lang="fr-FR" sz="4800" b="0" strike="noStrike" spc="-1">
              <a:latin typeface="Arial"/>
            </a:endParaRPr>
          </a:p>
        </p:txBody>
      </p:sp>
      <p:sp>
        <p:nvSpPr>
          <p:cNvPr id="158" name="CustomShape 24"/>
          <p:cNvSpPr/>
          <p:nvPr/>
        </p:nvSpPr>
        <p:spPr bwMode="auto">
          <a:xfrm>
            <a:off x="1143000" y="5867280"/>
            <a:ext cx="4183920" cy="754920"/>
          </a:xfrm>
          <a:prstGeom prst="rect">
            <a:avLst/>
          </a:prstGeom>
          <a:ln>
            <a:solidFill>
              <a:schemeClr val="bg1"/>
            </a:solidFill>
            <a:round/>
          </a:ln>
        </p:spPr>
        <p:style>
          <a:lnRef idx="2">
            <a:schemeClr val="accent6"/>
          </a:lnRef>
          <a:fillRef idx="1">
            <a:schemeClr val="lt1"/>
          </a:fillRef>
          <a:effectRef idx="0">
            <a:schemeClr val="accent6"/>
          </a:effectRef>
          <a:fontRef idx="minor"/>
        </p:style>
        <p:txBody>
          <a:bodyPr lIns="90000" tIns="45000" rIns="90000" bIns="45000" anchor="ctr">
            <a:noAutofit/>
          </a:bodyPr>
          <a:p>
            <a:pPr>
              <a:lnSpc>
                <a:spcPct val="100000"/>
              </a:lnSpc>
              <a:defRPr/>
            </a:pPr>
            <a:r>
              <a:rPr lang="fr-FR" sz="1800" b="1" strike="noStrike" spc="-1">
                <a:solidFill>
                  <a:srgbClr val="002060"/>
                </a:solidFill>
                <a:latin typeface="Calibri"/>
                <a:ea typeface="DejaVu Sans"/>
              </a:rPr>
              <a:t> </a:t>
            </a:r>
            <a:r>
              <a:rPr lang="fr-FR" sz="1800" b="1" strike="noStrike" spc="-1">
                <a:solidFill>
                  <a:srgbClr val="002060"/>
                </a:solidFill>
                <a:latin typeface="Calibri"/>
                <a:ea typeface="DejaVu Sans"/>
              </a:rPr>
              <a:t>2023</a:t>
            </a:r>
            <a:endParaRPr lang="fr-FR" sz="18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1" name="CustomShape 1"/>
          <p:cNvSpPr/>
          <p:nvPr/>
        </p:nvSpPr>
        <p:spPr bwMode="auto">
          <a:xfrm>
            <a:off x="576000" y="469800"/>
            <a:ext cx="8349120" cy="5462640"/>
          </a:xfrm>
          <a:prstGeom prst="rect">
            <a:avLst/>
          </a:prstGeom>
          <a:noFill/>
          <a:ln>
            <a:noFill/>
          </a:ln>
        </p:spPr>
        <p:style>
          <a:lnRef idx="0"/>
          <a:fillRef idx="0"/>
          <a:effectRef idx="0"/>
          <a:fontRef idx="minor"/>
        </p:style>
        <p:txBody>
          <a:bodyPr lIns="90000" tIns="45000" rIns="90000" bIns="45000">
            <a:noAutofit/>
          </a:bodyPr>
          <a:p>
            <a:pPr marL="457200" indent="-225719" algn="just">
              <a:lnSpc>
                <a:spcPct val="100000"/>
              </a:lnSpc>
              <a:defRPr/>
            </a:pPr>
            <a:endParaRPr lang="fr-FR" sz="1800" b="0" strike="noStrike" spc="-1">
              <a:latin typeface="Arial"/>
            </a:endParaRPr>
          </a:p>
          <a:p>
            <a:pPr marL="457200" indent="-225719" algn="just">
              <a:lnSpc>
                <a:spcPct val="100000"/>
              </a:lnSpc>
              <a:defRPr/>
            </a:pPr>
            <a:endParaRPr lang="fr-FR" sz="1800" b="0" strike="noStrike" spc="-1">
              <a:latin typeface="Arial"/>
            </a:endParaRPr>
          </a:p>
          <a:p>
            <a:pPr marL="457200" indent="-225719" algn="just">
              <a:lnSpc>
                <a:spcPct val="100000"/>
              </a:lnSpc>
              <a:defRPr/>
            </a:pPr>
            <a:endParaRPr lang="fr-FR" sz="1800" b="0" strike="noStrike" spc="-1">
              <a:latin typeface="Arial"/>
            </a:endParaRPr>
          </a:p>
          <a:p>
            <a:pPr marL="457200" indent="-225719" algn="just">
              <a:lnSpc>
                <a:spcPct val="100000"/>
              </a:lnSpc>
              <a:defRPr/>
            </a:pPr>
            <a:r>
              <a:rPr lang="fr-FR" sz="1800" b="0" strike="noStrike" spc="-1">
                <a:solidFill>
                  <a:srgbClr val="000000"/>
                </a:solidFill>
                <a:latin typeface="Arial"/>
                <a:ea typeface="Microsoft YaHei"/>
              </a:rPr>
              <a:t>4 </a:t>
            </a:r>
            <a:r>
              <a:rPr lang="fr-FR" sz="2400" b="1" u="sng" strike="noStrike" spc="-1">
                <a:solidFill>
                  <a:srgbClr val="000000"/>
                </a:solidFill>
                <a:latin typeface="Constantia"/>
                <a:ea typeface="DejaVu Sans"/>
              </a:rPr>
              <a:t>Les événements majeurs  dans  la vie du comité 84 </a:t>
            </a:r>
            <a:endParaRPr lang="fr-FR" sz="2400" b="0" strike="noStrike" spc="-1">
              <a:latin typeface="Arial"/>
            </a:endParaRPr>
          </a:p>
          <a:p>
            <a:pPr marL="457200" indent="-225719" algn="just">
              <a:lnSpc>
                <a:spcPct val="100000"/>
              </a:lnSpc>
              <a:defRPr/>
            </a:pPr>
            <a:endParaRPr lang="fr-FR" sz="2400" b="0" strike="noStrike" spc="-1">
              <a:latin typeface="Arial"/>
            </a:endParaRPr>
          </a:p>
          <a:p>
            <a:pPr marL="457200" indent="-225719" algn="just">
              <a:lnSpc>
                <a:spcPct val="100000"/>
              </a:lnSpc>
              <a:defRPr/>
            </a:pPr>
            <a:r>
              <a:rPr lang="fr-FR" sz="1800" b="0" strike="noStrike" spc="-1">
                <a:solidFill>
                  <a:srgbClr val="000000"/>
                </a:solidFill>
                <a:latin typeface="Arial"/>
                <a:ea typeface="DejaVu Sans"/>
              </a:rPr>
              <a:t>- Une première journée de formation des jeunes arbitres sur nos 4 sports collectifs. 160 élèves dont 86  jeunes officiels (comité 84 et 13). Prise en charge principalement par l’UGSEL PACA sur les fonds de l’ANS, Une belle expérimentation que nous avons renouvelée en 22-23</a:t>
            </a:r>
            <a:endParaRPr lang="fr-FR" sz="1800" b="0" strike="noStrike" spc="-1">
              <a:latin typeface="Arial"/>
            </a:endParaRPr>
          </a:p>
          <a:p>
            <a:pPr marL="457200" indent="-225719" algn="just">
              <a:lnSpc>
                <a:spcPct val="100000"/>
              </a:lnSpc>
              <a:defRPr/>
            </a:pPr>
            <a:endParaRPr lang="fr-FR" sz="1800" b="0" strike="noStrike" spc="-1">
              <a:latin typeface="Arial"/>
            </a:endParaRPr>
          </a:p>
          <a:p>
            <a:pPr marL="457200" indent="-225719" algn="just">
              <a:lnSpc>
                <a:spcPct val="100000"/>
              </a:lnSpc>
              <a:defRPr/>
            </a:pPr>
            <a:r>
              <a:rPr lang="fr-FR" sz="1800" b="0" strike="noStrike" spc="-1">
                <a:solidFill>
                  <a:srgbClr val="000000"/>
                </a:solidFill>
                <a:latin typeface="Arial"/>
                <a:ea typeface="DejaVu Sans"/>
              </a:rPr>
              <a:t>-  Un CROSS départemental 100 % UGSEL84 (pour limiter les brassages). Environ 700 élèves du comité y ont pris part (dont 85 en premier degré), un chiffre proche des années avant covid.</a:t>
            </a:r>
            <a:endParaRPr lang="fr-FR" sz="1800" b="0" strike="noStrike" spc="-1">
              <a:latin typeface="Arial"/>
            </a:endParaRPr>
          </a:p>
          <a:p>
            <a:pPr marL="457200" indent="-225719" algn="just">
              <a:lnSpc>
                <a:spcPct val="100000"/>
              </a:lnSpc>
              <a:defRPr/>
            </a:pPr>
            <a:endParaRPr lang="fr-FR" sz="1800" b="0" strike="noStrike" spc="-1">
              <a:latin typeface="Arial"/>
            </a:endParaRPr>
          </a:p>
          <a:p>
            <a:pPr marL="457200" indent="-225719" algn="just">
              <a:lnSpc>
                <a:spcPct val="100000"/>
              </a:lnSpc>
              <a:defRPr/>
            </a:pPr>
            <a:r>
              <a:rPr lang="fr-FR" sz="1800" b="0" strike="noStrike" spc="-1">
                <a:solidFill>
                  <a:srgbClr val="000000"/>
                </a:solidFill>
                <a:latin typeface="Arial"/>
                <a:ea typeface="DejaVu Sans"/>
              </a:rPr>
              <a:t>- Participation à la semaine Olympique et paralympique (SOP). Dans la perspective des prochains JO de Paris 2024, nous nous sommes associés cette année au CDOS du Vaucluse pour proposer aux établissements adhérents des actions en lien avec les valeurs de l’olympisme. Des  interventions axées notamment sur la sensibilisation au handicap (assurée par le club de Hand-ball de Mazan, le CDOS ainsi que le comité Vauclusien du sport adapté) : 4 établissements y ont pris part</a:t>
            </a:r>
            <a:endParaRPr lang="fr-FR" sz="1800" b="0" strike="noStrike" spc="-1">
              <a:latin typeface="Arial"/>
            </a:endParaRPr>
          </a:p>
          <a:p>
            <a:pPr marL="457200" indent="-225719" algn="just">
              <a:lnSpc>
                <a:spcPct val="100000"/>
              </a:lnSpc>
              <a:defRPr/>
            </a:pPr>
            <a:r>
              <a:rPr lang="fr-FR" sz="1800" b="0" strike="noStrike" spc="-1">
                <a:solidFill>
                  <a:srgbClr val="000000"/>
                </a:solidFill>
                <a:latin typeface="sans-serif;Arial"/>
                <a:ea typeface="DejaVu Sans"/>
              </a:rPr>
              <a:t> </a:t>
            </a:r>
            <a:endParaRPr lang="fr-FR" sz="1800" b="0" strike="noStrike" spc="-1">
              <a:latin typeface="Arial"/>
            </a:endParaRPr>
          </a:p>
          <a:p>
            <a:pPr marL="457200" indent="-225719" algn="just">
              <a:lnSpc>
                <a:spcPct val="100000"/>
              </a:lnSpc>
              <a:defRPr/>
            </a:pPr>
            <a:endParaRPr lang="fr-FR" sz="1800" b="0" strike="noStrike" spc="-1">
              <a:latin typeface="Arial"/>
            </a:endParaRPr>
          </a:p>
        </p:txBody>
      </p:sp>
      <p:sp>
        <p:nvSpPr>
          <p:cNvPr id="172" name="CustomShape 2"/>
          <p:cNvSpPr/>
          <p:nvPr/>
        </p:nvSpPr>
        <p:spPr bwMode="auto">
          <a:xfrm>
            <a:off x="936000" y="720000"/>
            <a:ext cx="4893120" cy="798120"/>
          </a:xfrm>
          <a:prstGeom prst="rect">
            <a:avLst/>
          </a:prstGeom>
          <a:noFill/>
          <a:ln>
            <a:noFill/>
          </a:ln>
        </p:spPr>
        <p:style>
          <a:lnRef idx="0"/>
          <a:fillRef idx="0"/>
          <a:effectRef idx="0"/>
          <a:fontRef idx="minor"/>
        </p:style>
        <p:txBody>
          <a:bodyPr lIns="90000" tIns="45000" rIns="90000" bIns="45000">
            <a:noAutofit/>
          </a:bodyPr>
          <a:p>
            <a:pPr>
              <a:lnSpc>
                <a:spcPct val="100000"/>
              </a:lnSpc>
              <a:defRPr/>
            </a:pPr>
            <a:r>
              <a:rPr lang="fr-FR" sz="2800" b="1" u="sng" strike="noStrike" spc="-1">
                <a:solidFill>
                  <a:srgbClr val="000000"/>
                </a:solidFill>
                <a:latin typeface="Calibri"/>
                <a:ea typeface="Times New Roman"/>
              </a:rPr>
              <a:t>RAPPORT MORAL 2021-2022</a:t>
            </a:r>
            <a:endParaRPr lang="fr-FR" sz="28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3" name="CustomShape 1"/>
          <p:cNvSpPr/>
          <p:nvPr/>
        </p:nvSpPr>
        <p:spPr bwMode="auto">
          <a:xfrm>
            <a:off x="648360" y="1152000"/>
            <a:ext cx="7917120" cy="5718600"/>
          </a:xfrm>
          <a:prstGeom prst="rect">
            <a:avLst/>
          </a:prstGeom>
          <a:noFill/>
          <a:ln>
            <a:noFill/>
          </a:ln>
        </p:spPr>
        <p:style>
          <a:lnRef idx="0"/>
          <a:fillRef idx="0"/>
          <a:effectRef idx="0"/>
          <a:fontRef idx="minor"/>
        </p:style>
        <p:txBody>
          <a:bodyPr lIns="90000" tIns="45000" rIns="90000" bIns="45000">
            <a:noAutofit/>
          </a:bodyPr>
          <a:p>
            <a:pPr marL="457200" indent="-225719" algn="just">
              <a:lnSpc>
                <a:spcPct val="100000"/>
              </a:lnSpc>
              <a:defRPr/>
            </a:pPr>
            <a:r>
              <a:rPr lang="fr-FR" sz="1800" b="0" strike="noStrike" spc="-1">
                <a:solidFill>
                  <a:srgbClr val="000000"/>
                </a:solidFill>
                <a:latin typeface="Arial"/>
                <a:ea typeface="Microsoft YaHei"/>
              </a:rPr>
              <a:t>- </a:t>
            </a:r>
            <a:r>
              <a:rPr lang="fr-FR" sz="1800" b="0" strike="noStrike" spc="-1">
                <a:solidFill>
                  <a:srgbClr val="000000"/>
                </a:solidFill>
                <a:latin typeface="sans-serif;Arial"/>
                <a:ea typeface="Microsoft YaHei"/>
              </a:rPr>
              <a:t>Dans le cadre de l'opération "1 école / 1 table" organisée par la Fédération Française de Tennis de Table en partenariat avec l’UGSEL Nationale, l’école de Courthezon, Notre Dame du Sacré Cœur, fait partie des 20 écoles retenues</a:t>
            </a:r>
            <a:r>
              <a:rPr lang="fr-FR" sz="1800" b="0" strike="noStrike" spc="-1">
                <a:solidFill>
                  <a:srgbClr val="000000"/>
                </a:solidFill>
                <a:latin typeface="Arial"/>
                <a:ea typeface="Microsoft YaHei"/>
              </a:rPr>
              <a:t> sur les </a:t>
            </a:r>
            <a:r>
              <a:rPr lang="fr-FR" sz="1800" b="0" strike="noStrike" spc="-1">
                <a:solidFill>
                  <a:srgbClr val="000000"/>
                </a:solidFill>
                <a:latin typeface="sans-serif;Arial"/>
                <a:ea typeface="Microsoft YaHei"/>
              </a:rPr>
              <a:t>209 candidatures. Une table d'extérieur a donc été livrée à cette dernière  ainsi qu'un kit de matériel pongiste offert par la FFTT. Une opération renouvelée cette année</a:t>
            </a:r>
            <a:endParaRPr lang="fr-FR" sz="1800" b="0" strike="noStrike" spc="-1">
              <a:latin typeface="Arial"/>
            </a:endParaRPr>
          </a:p>
          <a:p>
            <a:pPr marL="457200" indent="-225719" algn="just">
              <a:lnSpc>
                <a:spcPct val="100000"/>
              </a:lnSpc>
              <a:defRPr/>
            </a:pPr>
            <a:endParaRPr lang="fr-FR" sz="1800" b="0" strike="noStrike" spc="-1">
              <a:latin typeface="Arial"/>
            </a:endParaRPr>
          </a:p>
          <a:p>
            <a:pPr marL="457200" indent="-225719" algn="just">
              <a:lnSpc>
                <a:spcPct val="100000"/>
              </a:lnSpc>
              <a:defRPr/>
            </a:pPr>
            <a:r>
              <a:rPr lang="fr-FR" sz="1800" b="0" strike="noStrike" spc="-1">
                <a:solidFill>
                  <a:srgbClr val="000000"/>
                </a:solidFill>
                <a:latin typeface="sans-serif;Arial"/>
                <a:ea typeface="Microsoft YaHei"/>
              </a:rPr>
              <a:t>- </a:t>
            </a:r>
            <a:r>
              <a:rPr lang="fr-FR" sz="1800" b="0" strike="noStrike" spc="-1">
                <a:solidFill>
                  <a:srgbClr val="000000"/>
                </a:solidFill>
                <a:latin typeface="Arial"/>
                <a:ea typeface="Microsoft YaHei"/>
              </a:rPr>
              <a:t>L’organisation des Championnats de France de Golf (mai 2022)</a:t>
            </a:r>
            <a:r>
              <a:rPr lang="fr-FR" sz="1800" b="0" strike="noStrike" spc="-1">
                <a:solidFill>
                  <a:srgbClr val="000000"/>
                </a:solidFill>
                <a:latin typeface="sans-serif;Arial"/>
                <a:ea typeface="Microsoft YaHei"/>
              </a:rPr>
              <a:t>, Une belle réussite pour notre comité, nous avons accueilli 12 équipes sur le golf de Morières les Avignon, soit 70 élèves. Un groupe de pilotage composé d’une douzaine d’enseignants et bénévoles a permis une organisation de qualité sur les deux jours et demi.</a:t>
            </a:r>
            <a:endParaRPr lang="fr-FR" sz="1800" b="0" strike="noStrike" spc="-1">
              <a:latin typeface="Arial"/>
            </a:endParaRPr>
          </a:p>
          <a:p>
            <a:pPr marL="457200" indent="-225719" algn="just">
              <a:lnSpc>
                <a:spcPct val="100000"/>
              </a:lnSpc>
              <a:defRPr/>
            </a:pPr>
            <a:endParaRPr lang="fr-FR" sz="1800" b="0" strike="noStrike" spc="-1">
              <a:latin typeface="Arial"/>
            </a:endParaRPr>
          </a:p>
          <a:p>
            <a:pPr marL="457200" indent="-225719" algn="just">
              <a:lnSpc>
                <a:spcPct val="100000"/>
              </a:lnSpc>
              <a:defRPr/>
            </a:pPr>
            <a:r>
              <a:rPr lang="fr-FR" sz="1800" b="0" strike="noStrike" spc="-1">
                <a:solidFill>
                  <a:srgbClr val="000000"/>
                </a:solidFill>
                <a:latin typeface="Arial"/>
                <a:ea typeface="Microsoft YaHei"/>
              </a:rPr>
              <a:t>- Une seconde édition du Challenge sport santé CM et 6</a:t>
            </a:r>
            <a:r>
              <a:rPr lang="fr-FR" sz="1800" b="0" strike="noStrike" spc="-1" baseline="30000">
                <a:solidFill>
                  <a:srgbClr val="000000"/>
                </a:solidFill>
                <a:latin typeface="Arial"/>
                <a:ea typeface="Microsoft YaHei"/>
              </a:rPr>
              <a:t>èm e</a:t>
            </a:r>
            <a:r>
              <a:rPr lang="fr-FR" sz="1800" b="0" strike="noStrike" spc="-1">
                <a:solidFill>
                  <a:srgbClr val="000000"/>
                </a:solidFill>
                <a:latin typeface="Arial"/>
                <a:ea typeface="Microsoft YaHei"/>
              </a:rPr>
              <a:t> a eu lieu le 03/06/2022 (La Souvine), près de 800 élèves y ont pris part (600 1D et 200 2D) avec de nombreux  partenaires et bénévoles.</a:t>
            </a:r>
            <a:endParaRPr lang="fr-FR" sz="1800" b="0" strike="noStrike" spc="-1">
              <a:latin typeface="Arial"/>
            </a:endParaRPr>
          </a:p>
          <a:p>
            <a:pPr marL="457200" indent="-225719" algn="just">
              <a:lnSpc>
                <a:spcPct val="100000"/>
              </a:lnSpc>
              <a:defRPr/>
            </a:pPr>
            <a:endParaRPr lang="fr-FR" sz="1800" b="0" strike="noStrike" spc="-1">
              <a:latin typeface="Arial"/>
            </a:endParaRPr>
          </a:p>
          <a:p>
            <a:pPr marL="457200" indent="-225719" algn="just">
              <a:lnSpc>
                <a:spcPct val="100000"/>
              </a:lnSpc>
              <a:defRPr/>
            </a:pPr>
            <a:r>
              <a:rPr lang="fr-FR" sz="1800" b="0" strike="noStrike" spc="-1">
                <a:solidFill>
                  <a:srgbClr val="000000"/>
                </a:solidFill>
                <a:latin typeface="Arial"/>
                <a:ea typeface="Microsoft YaHei"/>
              </a:rPr>
              <a:t>- Les compétitions d’athlétisme qui accueillent toujours autant de jeunes, près de 250 élèves du diocèse à la fois sur le championnat départemental et territorial </a:t>
            </a:r>
            <a:endParaRPr lang="fr-FR" sz="1800" b="0" strike="noStrike" spc="-1">
              <a:latin typeface="Arial"/>
            </a:endParaRPr>
          </a:p>
          <a:p>
            <a:pPr marL="457200" indent="-225719" algn="just">
              <a:lnSpc>
                <a:spcPct val="100000"/>
              </a:lnSpc>
              <a:defRPr/>
            </a:pPr>
            <a:endParaRPr lang="fr-FR" sz="1800" b="0" strike="noStrike" spc="-1">
              <a:latin typeface="Arial"/>
            </a:endParaRPr>
          </a:p>
          <a:p>
            <a:pPr marL="457200" indent="-225719">
              <a:lnSpc>
                <a:spcPct val="100000"/>
              </a:lnSpc>
              <a:defRPr/>
            </a:pPr>
            <a:endParaRPr lang="fr-FR" sz="1800" b="0" strike="noStrike" spc="-1">
              <a:latin typeface="Arial"/>
            </a:endParaRPr>
          </a:p>
        </p:txBody>
      </p:sp>
      <p:sp>
        <p:nvSpPr>
          <p:cNvPr id="174" name="CustomShape 2"/>
          <p:cNvSpPr/>
          <p:nvPr/>
        </p:nvSpPr>
        <p:spPr bwMode="auto">
          <a:xfrm>
            <a:off x="1152000" y="648000"/>
            <a:ext cx="4408560" cy="443160"/>
          </a:xfrm>
          <a:prstGeom prst="rect">
            <a:avLst/>
          </a:prstGeom>
          <a:noFill/>
          <a:ln>
            <a:noFill/>
          </a:ln>
        </p:spPr>
        <p:style>
          <a:lnRef idx="0"/>
          <a:fillRef idx="0"/>
          <a:effectRef idx="0"/>
          <a:fontRef idx="minor"/>
        </p:style>
        <p:txBody>
          <a:bodyPr lIns="90000" tIns="45000" rIns="90000" bIns="45000">
            <a:noAutofit/>
          </a:bodyPr>
          <a:p>
            <a:pPr>
              <a:lnSpc>
                <a:spcPct val="100000"/>
              </a:lnSpc>
              <a:defRPr/>
            </a:pPr>
            <a:r>
              <a:rPr lang="fr-FR" sz="2800" b="1" u="sng" strike="noStrike" spc="-1">
                <a:solidFill>
                  <a:srgbClr val="000000"/>
                </a:solidFill>
                <a:latin typeface="Calibri"/>
                <a:ea typeface="Times New Roman"/>
              </a:rPr>
              <a:t>RAPPORT MORAL 2021 2022</a:t>
            </a:r>
            <a:endParaRPr lang="fr-FR" sz="28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5" name="CustomShape 1"/>
          <p:cNvSpPr/>
          <p:nvPr/>
        </p:nvSpPr>
        <p:spPr bwMode="auto">
          <a:xfrm>
            <a:off x="304920" y="762120"/>
            <a:ext cx="6774480" cy="1369440"/>
          </a:xfrm>
          <a:prstGeom prst="rect">
            <a:avLst/>
          </a:prstGeom>
          <a:noFill/>
          <a:ln>
            <a:noFill/>
          </a:ln>
        </p:spPr>
        <p:style>
          <a:lnRef idx="0"/>
          <a:fillRef idx="0"/>
          <a:effectRef idx="0"/>
          <a:fontRef idx="minor"/>
        </p:style>
        <p:txBody>
          <a:bodyPr lIns="90000" tIns="45000" rIns="90000" bIns="45000">
            <a:spAutoFit/>
          </a:bodyPr>
          <a:p>
            <a:pPr>
              <a:lnSpc>
                <a:spcPct val="100000"/>
              </a:lnSpc>
              <a:defRPr/>
            </a:pPr>
            <a:r>
              <a:rPr lang="fr-FR" sz="2800" b="1" strike="noStrike" spc="-1">
                <a:solidFill>
                  <a:srgbClr val="000000"/>
                </a:solidFill>
                <a:latin typeface="Calibri"/>
                <a:ea typeface="Times New Roman"/>
              </a:rPr>
              <a:t>RAPPORT MORAL 2020-2021</a:t>
            </a:r>
            <a:endParaRPr lang="fr-FR" sz="2800" b="0" strike="noStrike" spc="-1">
              <a:latin typeface="Arial"/>
            </a:endParaRPr>
          </a:p>
          <a:p>
            <a:pPr>
              <a:lnSpc>
                <a:spcPct val="100000"/>
              </a:lnSpc>
              <a:defRPr/>
            </a:pPr>
            <a:endParaRPr lang="fr-FR" sz="2800" b="0" strike="noStrike" spc="-1">
              <a:latin typeface="Arial"/>
            </a:endParaRPr>
          </a:p>
          <a:p>
            <a:pPr>
              <a:lnSpc>
                <a:spcPct val="100000"/>
              </a:lnSpc>
              <a:defRPr/>
            </a:pPr>
            <a:endParaRPr lang="fr-FR" sz="2800" b="0" strike="noStrike" spc="-1">
              <a:latin typeface="Arial"/>
            </a:endParaRPr>
          </a:p>
        </p:txBody>
      </p:sp>
      <p:sp>
        <p:nvSpPr>
          <p:cNvPr id="176" name="CustomShape 2"/>
          <p:cNvSpPr/>
          <p:nvPr/>
        </p:nvSpPr>
        <p:spPr bwMode="auto">
          <a:xfrm>
            <a:off x="380880" y="1371600"/>
            <a:ext cx="7985520" cy="5250600"/>
          </a:xfrm>
          <a:prstGeom prst="rect">
            <a:avLst/>
          </a:prstGeom>
          <a:noFill/>
          <a:ln>
            <a:noFill/>
          </a:ln>
        </p:spPr>
        <p:style>
          <a:lnRef idx="0"/>
          <a:fillRef idx="0"/>
          <a:effectRef idx="0"/>
          <a:fontRef idx="minor"/>
        </p:style>
        <p:txBody>
          <a:bodyPr lIns="90000" tIns="45000" rIns="90000" bIns="45000">
            <a:normAutofit/>
          </a:bodyPr>
          <a:p>
            <a:pPr marL="274320" indent="-267120" algn="just">
              <a:lnSpc>
                <a:spcPct val="100000"/>
              </a:lnSpc>
              <a:spcBef>
                <a:spcPts val="479"/>
              </a:spcBef>
              <a:defRPr/>
            </a:pPr>
            <a:endParaRPr lang="fr-FR" sz="1800" b="0" strike="noStrike" spc="-1">
              <a:latin typeface="Arial"/>
            </a:endParaRPr>
          </a:p>
          <a:p>
            <a:pPr marL="274320" indent="-267120">
              <a:lnSpc>
                <a:spcPct val="100000"/>
              </a:lnSpc>
              <a:spcBef>
                <a:spcPts val="479"/>
              </a:spcBef>
              <a:defRPr/>
            </a:pPr>
            <a:r>
              <a:rPr lang="fr-FR" sz="2400" b="1" strike="noStrike" spc="-1">
                <a:solidFill>
                  <a:srgbClr val="000000"/>
                </a:solidFill>
                <a:latin typeface="Constantia"/>
                <a:ea typeface="DejaVu Sans"/>
              </a:rPr>
              <a:t>5- </a:t>
            </a:r>
            <a:r>
              <a:rPr lang="fr-FR" sz="2400" b="1" u="sng" strike="noStrike" spc="-1">
                <a:solidFill>
                  <a:srgbClr val="000000"/>
                </a:solidFill>
                <a:latin typeface="Constantia"/>
                <a:ea typeface="DejaVu Sans"/>
              </a:rPr>
              <a:t>Les distinctions du comité aux différents Championnats Nationaux :</a:t>
            </a:r>
            <a:endParaRPr lang="fr-FR" sz="2400" b="0" strike="noStrike" spc="-1">
              <a:latin typeface="Arial"/>
            </a:endParaRPr>
          </a:p>
          <a:p>
            <a:pPr marL="274320" indent="-267120">
              <a:lnSpc>
                <a:spcPct val="100000"/>
              </a:lnSpc>
              <a:spcBef>
                <a:spcPts val="479"/>
              </a:spcBef>
              <a:defRPr/>
            </a:pPr>
            <a:endParaRPr lang="fr-FR" sz="2400" b="0" strike="noStrike" spc="-1">
              <a:latin typeface="Arial"/>
            </a:endParaRPr>
          </a:p>
          <a:p>
            <a:pPr marL="274320" indent="-267120">
              <a:lnSpc>
                <a:spcPct val="100000"/>
              </a:lnSpc>
              <a:spcBef>
                <a:spcPts val="479"/>
              </a:spcBef>
              <a:defRPr/>
            </a:pPr>
            <a:r>
              <a:rPr lang="fr-FR" sz="2000" b="0" strike="noStrike" spc="-1">
                <a:solidFill>
                  <a:srgbClr val="000000"/>
                </a:solidFill>
                <a:latin typeface="Constantia"/>
                <a:ea typeface="DejaVu Sans"/>
              </a:rPr>
              <a:t>    </a:t>
            </a:r>
            <a:r>
              <a:rPr lang="fr-FR" sz="2000" b="0" strike="noStrike" spc="-1">
                <a:solidFill>
                  <a:srgbClr val="000000"/>
                </a:solidFill>
                <a:latin typeface="Constantia"/>
                <a:ea typeface="DejaVu Sans"/>
              </a:rPr>
              <a:t>Quatre déplacements cette année </a:t>
            </a:r>
            <a:endParaRPr lang="fr-FR" sz="2000" b="0" strike="noStrike" spc="-1">
              <a:latin typeface="Arial"/>
            </a:endParaRPr>
          </a:p>
          <a:p>
            <a:pPr marL="274320" indent="-267120" algn="just">
              <a:lnSpc>
                <a:spcPct val="100000"/>
              </a:lnSpc>
              <a:spcBef>
                <a:spcPts val="479"/>
              </a:spcBef>
              <a:defRPr/>
            </a:pPr>
            <a:endParaRPr lang="fr-FR" sz="2000" b="0" strike="noStrike" spc="-1">
              <a:latin typeface="Arial"/>
            </a:endParaRPr>
          </a:p>
          <a:p>
            <a:pPr marL="274320" indent="-267120" algn="just">
              <a:lnSpc>
                <a:spcPct val="100000"/>
              </a:lnSpc>
              <a:spcBef>
                <a:spcPts val="479"/>
              </a:spcBef>
              <a:defRPr/>
            </a:pPr>
            <a:r>
              <a:rPr lang="fr-FR" sz="2400" b="1" strike="noStrike" spc="-1">
                <a:solidFill>
                  <a:srgbClr val="000000"/>
                </a:solidFill>
                <a:latin typeface="Constantia"/>
                <a:ea typeface="DejaVu Sans"/>
              </a:rPr>
              <a:t>	</a:t>
            </a:r>
            <a:r>
              <a:rPr lang="fr-FR" sz="2400" b="1" strike="noStrike" spc="-1">
                <a:solidFill>
                  <a:srgbClr val="000000"/>
                </a:solidFill>
                <a:latin typeface="Constantia"/>
                <a:ea typeface="DejaVu Sans"/>
              </a:rPr>
              <a:t>	</a:t>
            </a:r>
            <a:r>
              <a:rPr lang="fr-FR" sz="2400" b="1" strike="noStrike" spc="-1">
                <a:solidFill>
                  <a:srgbClr val="000000"/>
                </a:solidFill>
                <a:latin typeface="Constantia"/>
                <a:ea typeface="DejaVu Sans"/>
              </a:rPr>
              <a:t>	</a:t>
            </a:r>
            <a:endParaRPr lang="fr-FR" sz="2400" b="0" strike="noStrike" spc="-1">
              <a:latin typeface="Arial"/>
            </a:endParaRPr>
          </a:p>
          <a:p>
            <a:pPr marL="274320" indent="-267120" algn="just">
              <a:lnSpc>
                <a:spcPct val="100000"/>
              </a:lnSpc>
              <a:spcBef>
                <a:spcPts val="479"/>
              </a:spcBef>
              <a:defRPr/>
            </a:pPr>
            <a:endParaRPr lang="fr-FR" sz="2400" b="0" strike="noStrike" spc="-1">
              <a:latin typeface="Arial"/>
            </a:endParaRPr>
          </a:p>
          <a:p>
            <a:pPr marL="274320" indent="-267120" algn="just">
              <a:lnSpc>
                <a:spcPct val="100000"/>
              </a:lnSpc>
              <a:spcBef>
                <a:spcPts val="479"/>
              </a:spcBef>
              <a:defRPr/>
            </a:pPr>
            <a:r>
              <a:rPr lang="fr-FR" sz="2400" b="1" strike="noStrike" spc="-1">
                <a:solidFill>
                  <a:srgbClr val="000000"/>
                </a:solidFill>
                <a:latin typeface="Constantia"/>
                <a:ea typeface="DejaVu Sans"/>
              </a:rPr>
              <a:t>	</a:t>
            </a:r>
            <a:r>
              <a:rPr lang="fr-FR" sz="2400" b="1" strike="noStrike" spc="-1">
                <a:solidFill>
                  <a:srgbClr val="000000"/>
                </a:solidFill>
                <a:latin typeface="Constantia"/>
                <a:ea typeface="DejaVu Sans"/>
              </a:rPr>
              <a:t>	</a:t>
            </a:r>
            <a:endParaRPr lang="fr-FR" sz="2400" b="0" strike="noStrike" spc="-1">
              <a:latin typeface="Arial"/>
            </a:endParaRPr>
          </a:p>
          <a:p>
            <a:pPr marL="274320" indent="-267120">
              <a:lnSpc>
                <a:spcPct val="100000"/>
              </a:lnSpc>
              <a:spcBef>
                <a:spcPts val="340"/>
              </a:spcBef>
              <a:defRPr/>
            </a:pPr>
            <a:endParaRPr lang="fr-FR" sz="2400" b="0" strike="noStrike" spc="-1">
              <a:latin typeface="Arial"/>
            </a:endParaRPr>
          </a:p>
          <a:p>
            <a:pPr marL="274320" indent="-267120">
              <a:lnSpc>
                <a:spcPct val="100000"/>
              </a:lnSpc>
              <a:spcBef>
                <a:spcPts val="340"/>
              </a:spcBef>
              <a:defRPr/>
            </a:pPr>
            <a:endParaRPr lang="fr-FR" sz="2400" b="0" strike="noStrike" spc="-1">
              <a:latin typeface="Arial"/>
            </a:endParaRPr>
          </a:p>
          <a:p>
            <a:pPr marL="274320" indent="-267120">
              <a:lnSpc>
                <a:spcPct val="100000"/>
              </a:lnSpc>
              <a:spcBef>
                <a:spcPts val="400"/>
              </a:spcBef>
              <a:defRPr/>
            </a:pPr>
            <a:endParaRPr lang="fr-FR" sz="2400" b="0" strike="noStrike" spc="-1">
              <a:latin typeface="Arial"/>
            </a:endParaRPr>
          </a:p>
        </p:txBody>
      </p:sp>
      <p:sp>
        <p:nvSpPr>
          <p:cNvPr id="177" name="CustomShape 3"/>
          <p:cNvSpPr/>
          <p:nvPr/>
        </p:nvSpPr>
        <p:spPr bwMode="auto">
          <a:xfrm>
            <a:off x="936000" y="3168000"/>
            <a:ext cx="7341120" cy="1111320"/>
          </a:xfrm>
          <a:prstGeom prst="rect">
            <a:avLst/>
          </a:prstGeom>
          <a:noFill/>
          <a:ln>
            <a:noFill/>
          </a:ln>
        </p:spPr>
        <p:style>
          <a:lnRef idx="0"/>
          <a:fillRef idx="0"/>
          <a:effectRef idx="0"/>
          <a:fontRef idx="minor"/>
        </p:style>
        <p:txBody>
          <a:bodyPr lIns="90000" tIns="45000" rIns="90000" bIns="45000">
            <a:noAutofit/>
          </a:bodyPr>
          <a:p>
            <a:pPr algn="just">
              <a:lnSpc>
                <a:spcPct val="100000"/>
              </a:lnSpc>
              <a:defRPr/>
            </a:pPr>
            <a:endParaRPr lang="fr-FR" sz="1800" b="0" strike="noStrike" spc="-1">
              <a:latin typeface="Arial"/>
            </a:endParaRPr>
          </a:p>
          <a:p>
            <a:pPr algn="just">
              <a:lnSpc>
                <a:spcPct val="100000"/>
              </a:lnSpc>
              <a:defRPr/>
            </a:pPr>
            <a:r>
              <a:rPr lang="fr-FR" sz="1800" b="0" strike="noStrike" spc="-1">
                <a:solidFill>
                  <a:srgbClr val="000000"/>
                </a:solidFill>
                <a:latin typeface="Arial"/>
                <a:ea typeface="DejaVu Sans"/>
              </a:rPr>
              <a:t>- Course d’Orientation (2 élèves, SLO et MP)</a:t>
            </a:r>
            <a:endParaRPr lang="fr-FR" sz="1800" b="0" strike="noStrike" spc="-1">
              <a:latin typeface="Arial"/>
            </a:endParaRPr>
          </a:p>
          <a:p>
            <a:pPr algn="just">
              <a:lnSpc>
                <a:spcPct val="100000"/>
              </a:lnSpc>
              <a:defRPr/>
            </a:pPr>
            <a:r>
              <a:rPr lang="fr-FR" sz="1800" b="0" strike="noStrike" spc="-1">
                <a:solidFill>
                  <a:srgbClr val="000000"/>
                </a:solidFill>
                <a:latin typeface="Arial"/>
                <a:ea typeface="DejaVu Sans"/>
              </a:rPr>
              <a:t>6ème/30 en benjamine et 13ème/35 en minime. De beaux résultats !!</a:t>
            </a:r>
            <a:endParaRPr lang="fr-FR" sz="1800" b="0" strike="noStrike" spc="-1">
              <a:latin typeface="Arial"/>
            </a:endParaRPr>
          </a:p>
          <a:p>
            <a:pPr algn="just">
              <a:lnSpc>
                <a:spcPct val="100000"/>
              </a:lnSpc>
              <a:defRPr/>
            </a:pPr>
            <a:endParaRPr lang="fr-FR" sz="1800" b="0" strike="noStrike" spc="-1">
              <a:latin typeface="Arial"/>
            </a:endParaRPr>
          </a:p>
          <a:p>
            <a:pPr algn="just">
              <a:lnSpc>
                <a:spcPct val="100000"/>
              </a:lnSpc>
              <a:defRPr/>
            </a:pPr>
            <a:r>
              <a:rPr lang="fr-FR" sz="1800" b="0" strike="noStrike" spc="-1">
                <a:solidFill>
                  <a:srgbClr val="000000"/>
                </a:solidFill>
                <a:latin typeface="Arial"/>
                <a:ea typeface="DejaVu Sans"/>
              </a:rPr>
              <a:t>- Football Cadet (Pasteur) 5ème place</a:t>
            </a:r>
            <a:endParaRPr lang="fr-FR" sz="1800" b="0" strike="noStrike" spc="-1">
              <a:latin typeface="Arial"/>
            </a:endParaRPr>
          </a:p>
          <a:p>
            <a:pPr algn="just">
              <a:lnSpc>
                <a:spcPct val="100000"/>
              </a:lnSpc>
              <a:defRPr/>
            </a:pPr>
            <a:endParaRPr lang="fr-FR" sz="1800" b="0" strike="noStrike" spc="-1">
              <a:latin typeface="Arial"/>
            </a:endParaRPr>
          </a:p>
          <a:p>
            <a:pPr algn="just">
              <a:lnSpc>
                <a:spcPct val="100000"/>
              </a:lnSpc>
              <a:defRPr/>
            </a:pPr>
            <a:r>
              <a:rPr lang="fr-FR" sz="1800" b="0" strike="noStrike" spc="-1">
                <a:solidFill>
                  <a:srgbClr val="000000"/>
                </a:solidFill>
                <a:latin typeface="Arial"/>
                <a:ea typeface="DejaVu Sans"/>
              </a:rPr>
              <a:t>- Athlétisme (2 équipes de LTA + 4 élèves de St Charles)</a:t>
            </a:r>
            <a:endParaRPr lang="fr-FR" sz="1800" b="0" strike="noStrike" spc="-1">
              <a:latin typeface="Arial"/>
            </a:endParaRPr>
          </a:p>
          <a:p>
            <a:pPr algn="just">
              <a:lnSpc>
                <a:spcPct val="100000"/>
              </a:lnSpc>
              <a:defRPr/>
            </a:pPr>
            <a:r>
              <a:rPr lang="fr-FR" sz="1800" b="0" strike="noStrike" spc="-1">
                <a:solidFill>
                  <a:srgbClr val="000000"/>
                </a:solidFill>
                <a:latin typeface="Arial"/>
                <a:ea typeface="DejaVu Sans"/>
              </a:rPr>
              <a:t>1 champion de France minimes G  au 80H (ST Charles)</a:t>
            </a:r>
            <a:endParaRPr lang="fr-FR" sz="1800" b="0" strike="noStrike" spc="-1">
              <a:latin typeface="Arial"/>
            </a:endParaRPr>
          </a:p>
          <a:p>
            <a:pPr algn="just">
              <a:lnSpc>
                <a:spcPct val="100000"/>
              </a:lnSpc>
              <a:defRPr/>
            </a:pPr>
            <a:r>
              <a:rPr lang="fr-FR" sz="1800" b="0" strike="noStrike" spc="-1">
                <a:solidFill>
                  <a:srgbClr val="000000"/>
                </a:solidFill>
                <a:latin typeface="Arial"/>
                <a:ea typeface="DejaVu Sans"/>
              </a:rPr>
              <a:t>8éme sur 13 en critérium Benjamins et 9éme sur 10 en minimes,</a:t>
            </a:r>
            <a:endParaRPr lang="fr-FR" sz="1800" b="0" strike="noStrike" spc="-1">
              <a:latin typeface="Arial"/>
            </a:endParaRPr>
          </a:p>
          <a:p>
            <a:pPr algn="just">
              <a:lnSpc>
                <a:spcPct val="100000"/>
              </a:lnSpc>
              <a:defRPr/>
            </a:pPr>
            <a:endParaRPr lang="fr-FR" sz="1800" b="0" strike="noStrike" spc="-1">
              <a:latin typeface="Arial"/>
            </a:endParaRPr>
          </a:p>
          <a:p>
            <a:pPr algn="just">
              <a:lnSpc>
                <a:spcPct val="100000"/>
              </a:lnSpc>
              <a:defRPr/>
            </a:pPr>
            <a:r>
              <a:rPr lang="fr-FR" sz="1800" b="0" strike="noStrike" spc="-1">
                <a:solidFill>
                  <a:srgbClr val="000000"/>
                </a:solidFill>
                <a:latin typeface="Arial"/>
                <a:ea typeface="DejaVu Sans"/>
              </a:rPr>
              <a:t>- Basket (1 équipe de La Salle) : 4ème place (Promotionnel)</a:t>
            </a:r>
            <a:endParaRPr lang="fr-FR" sz="1800" b="0" strike="noStrike" spc="-1">
              <a:latin typeface="Arial"/>
            </a:endParaRPr>
          </a:p>
        </p:txBody>
      </p:sp>
      <p:sp>
        <p:nvSpPr>
          <p:cNvPr id="178" name="CustomShape 4"/>
          <p:cNvSpPr/>
          <p:nvPr/>
        </p:nvSpPr>
        <p:spPr bwMode="auto">
          <a:xfrm>
            <a:off x="4104000" y="2592000"/>
            <a:ext cx="4338720" cy="599760"/>
          </a:xfrm>
          <a:prstGeom prst="rect">
            <a:avLst/>
          </a:prstGeom>
          <a:noFill/>
          <a:ln>
            <a:noFill/>
          </a:ln>
        </p:spPr>
        <p:style>
          <a:lnRef idx="0"/>
          <a:fillRef idx="0"/>
          <a:effectRef idx="0"/>
          <a:fontRef idx="minor"/>
        </p:style>
        <p:txBody>
          <a:bodyPr lIns="90000" tIns="45000" rIns="90000" bIns="45000">
            <a:noAutofit/>
          </a:bodyPr>
          <a:p>
            <a:pPr>
              <a:lnSpc>
                <a:spcPct val="100000"/>
              </a:lnSpc>
              <a:defRPr/>
            </a:pPr>
            <a:r>
              <a:rPr lang="fr-FR" sz="1800" b="0" strike="noStrike" spc="-1">
                <a:solidFill>
                  <a:srgbClr val="000000"/>
                </a:solidFill>
                <a:latin typeface="Arial"/>
                <a:ea typeface="DejaVu Sans"/>
              </a:rPr>
              <a:t> </a:t>
            </a:r>
            <a:endParaRPr lang="fr-FR" sz="1800" b="0" strike="noStrike" spc="-1">
              <a:latin typeface="Arial"/>
            </a:endParaRPr>
          </a:p>
          <a:p>
            <a:pPr>
              <a:lnSpc>
                <a:spcPct val="100000"/>
              </a:lnSpc>
              <a:defRPr/>
            </a:pPr>
            <a:endParaRPr lang="fr-FR" sz="18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9" name="CustomShape 1"/>
          <p:cNvSpPr/>
          <p:nvPr/>
        </p:nvSpPr>
        <p:spPr bwMode="auto">
          <a:xfrm>
            <a:off x="304920" y="762120"/>
            <a:ext cx="6774480" cy="1369440"/>
          </a:xfrm>
          <a:prstGeom prst="rect">
            <a:avLst/>
          </a:prstGeom>
          <a:noFill/>
          <a:ln>
            <a:noFill/>
          </a:ln>
        </p:spPr>
        <p:style>
          <a:lnRef idx="0"/>
          <a:fillRef idx="0"/>
          <a:effectRef idx="0"/>
          <a:fontRef idx="minor"/>
        </p:style>
        <p:txBody>
          <a:bodyPr lIns="90000" tIns="45000" rIns="90000" bIns="45000">
            <a:spAutoFit/>
          </a:bodyPr>
          <a:p>
            <a:pPr>
              <a:lnSpc>
                <a:spcPct val="100000"/>
              </a:lnSpc>
              <a:defRPr/>
            </a:pPr>
            <a:r>
              <a:rPr lang="fr-FR" sz="2800" b="1" strike="noStrike" spc="-1">
                <a:solidFill>
                  <a:srgbClr val="000000"/>
                </a:solidFill>
                <a:latin typeface="Calibri"/>
                <a:ea typeface="Times New Roman"/>
              </a:rPr>
              <a:t>RAPPORT MORAL 2020-2021</a:t>
            </a:r>
            <a:endParaRPr lang="fr-FR" sz="2800" b="0" strike="noStrike" spc="-1">
              <a:latin typeface="Arial"/>
            </a:endParaRPr>
          </a:p>
          <a:p>
            <a:pPr>
              <a:lnSpc>
                <a:spcPct val="100000"/>
              </a:lnSpc>
              <a:defRPr/>
            </a:pPr>
            <a:endParaRPr lang="fr-FR" sz="2800" b="0" strike="noStrike" spc="-1">
              <a:latin typeface="Arial"/>
            </a:endParaRPr>
          </a:p>
          <a:p>
            <a:pPr>
              <a:lnSpc>
                <a:spcPct val="100000"/>
              </a:lnSpc>
              <a:defRPr/>
            </a:pPr>
            <a:endParaRPr lang="fr-FR" sz="2800" b="0" strike="noStrike" spc="-1">
              <a:latin typeface="Arial"/>
            </a:endParaRPr>
          </a:p>
        </p:txBody>
      </p:sp>
      <p:sp>
        <p:nvSpPr>
          <p:cNvPr id="180" name="CustomShape 2"/>
          <p:cNvSpPr/>
          <p:nvPr/>
        </p:nvSpPr>
        <p:spPr bwMode="auto">
          <a:xfrm>
            <a:off x="467640" y="1917000"/>
            <a:ext cx="8222400" cy="4381920"/>
          </a:xfrm>
          <a:prstGeom prst="rect">
            <a:avLst/>
          </a:prstGeom>
          <a:noFill/>
          <a:ln>
            <a:noFill/>
          </a:ln>
        </p:spPr>
        <p:style>
          <a:lnRef idx="0"/>
          <a:fillRef idx="0"/>
          <a:effectRef idx="0"/>
          <a:fontRef idx="minor"/>
        </p:style>
        <p:txBody>
          <a:bodyPr lIns="90000" tIns="45000" rIns="90000" bIns="45000">
            <a:normAutofit/>
          </a:bodyPr>
          <a:p>
            <a:pPr marL="274320" indent="-267120" algn="just">
              <a:lnSpc>
                <a:spcPct val="100000"/>
              </a:lnSpc>
              <a:spcBef>
                <a:spcPts val="479"/>
              </a:spcBef>
              <a:defRPr/>
            </a:pPr>
            <a:r>
              <a:rPr lang="fr-FR" sz="2400" b="1" strike="noStrike" spc="-1">
                <a:solidFill>
                  <a:srgbClr val="000000"/>
                </a:solidFill>
                <a:latin typeface="Constantia"/>
                <a:ea typeface="DejaVu Sans"/>
              </a:rPr>
              <a:t>6- </a:t>
            </a:r>
            <a:r>
              <a:rPr lang="fr-FR" sz="2400" b="1" u="sng" strike="noStrike" spc="-1">
                <a:solidFill>
                  <a:srgbClr val="000000"/>
                </a:solidFill>
                <a:latin typeface="Constantia"/>
                <a:ea typeface="DejaVu Sans"/>
              </a:rPr>
              <a:t>Gestion financière et communication</a:t>
            </a:r>
            <a:endParaRPr lang="fr-FR" sz="2400" b="0" strike="noStrike" spc="-1">
              <a:latin typeface="Arial"/>
            </a:endParaRPr>
          </a:p>
          <a:p>
            <a:pPr marL="274320" indent="-267120" algn="just">
              <a:lnSpc>
                <a:spcPct val="100000"/>
              </a:lnSpc>
              <a:spcBef>
                <a:spcPts val="479"/>
              </a:spcBef>
              <a:defRPr/>
            </a:pPr>
            <a:endParaRPr lang="fr-FR" sz="2400" b="0" strike="noStrike" spc="-1">
              <a:latin typeface="Arial"/>
            </a:endParaRPr>
          </a:p>
          <a:p>
            <a:pPr marL="274320" indent="-267120">
              <a:lnSpc>
                <a:spcPct val="100000"/>
              </a:lnSpc>
              <a:spcBef>
                <a:spcPts val="479"/>
              </a:spcBef>
              <a:buClr>
                <a:srgbClr val="000000"/>
              </a:buClr>
              <a:buFont typeface="Courier New"/>
              <a:buChar char="o"/>
              <a:defRPr/>
            </a:pPr>
            <a:r>
              <a:rPr lang="fr-FR" sz="2400" b="0" strike="noStrike" spc="-1">
                <a:solidFill>
                  <a:srgbClr val="000000"/>
                </a:solidFill>
                <a:latin typeface="Constantia"/>
                <a:ea typeface="DejaVu Sans"/>
              </a:rPr>
              <a:t>Suivi et validation des comptes par les services de l’UDOGEC en lien avec le Trésorier</a:t>
            </a:r>
            <a:endParaRPr lang="fr-FR" sz="2400" b="0" strike="noStrike" spc="-1">
              <a:latin typeface="Arial"/>
            </a:endParaRPr>
          </a:p>
          <a:p>
            <a:pPr marL="274320" indent="-267120">
              <a:lnSpc>
                <a:spcPct val="100000"/>
              </a:lnSpc>
              <a:spcBef>
                <a:spcPts val="479"/>
              </a:spcBef>
              <a:buClr>
                <a:srgbClr val="000000"/>
              </a:buClr>
              <a:buFont typeface="Courier New"/>
              <a:buChar char="o"/>
              <a:defRPr/>
            </a:pPr>
            <a:r>
              <a:rPr lang="fr-FR" sz="2400" b="0" strike="noStrike" spc="-1">
                <a:solidFill>
                  <a:srgbClr val="000000"/>
                </a:solidFill>
                <a:latin typeface="Constantia"/>
                <a:ea typeface="DejaVu Sans"/>
              </a:rPr>
              <a:t>Publication du projet de comité</a:t>
            </a:r>
            <a:endParaRPr lang="fr-FR" sz="2400" b="0" strike="noStrike" spc="-1">
              <a:latin typeface="Arial"/>
            </a:endParaRPr>
          </a:p>
          <a:p>
            <a:pPr marL="274320" indent="-267120">
              <a:lnSpc>
                <a:spcPct val="100000"/>
              </a:lnSpc>
              <a:spcBef>
                <a:spcPts val="479"/>
              </a:spcBef>
              <a:buClr>
                <a:srgbClr val="000000"/>
              </a:buClr>
              <a:buFont typeface="Courier New"/>
              <a:buChar char="o"/>
              <a:defRPr/>
            </a:pPr>
            <a:r>
              <a:rPr lang="fr-FR" sz="2400" b="0" strike="noStrike" spc="-1">
                <a:solidFill>
                  <a:srgbClr val="000000"/>
                </a:solidFill>
                <a:latin typeface="Constantia"/>
                <a:ea typeface="DejaVu Sans"/>
              </a:rPr>
              <a:t>Élaboration d’un flyer de communication à destination des élèves de 6ème</a:t>
            </a:r>
            <a:endParaRPr lang="fr-FR" sz="2400" b="0" strike="noStrike" spc="-1">
              <a:latin typeface="Arial"/>
            </a:endParaRPr>
          </a:p>
          <a:p>
            <a:pPr marL="274320" indent="-267120">
              <a:lnSpc>
                <a:spcPct val="100000"/>
              </a:lnSpc>
              <a:spcBef>
                <a:spcPts val="479"/>
              </a:spcBef>
              <a:buClr>
                <a:srgbClr val="000000"/>
              </a:buClr>
              <a:buFont typeface="Courier New"/>
              <a:buChar char="o"/>
              <a:defRPr/>
            </a:pPr>
            <a:r>
              <a:rPr lang="fr-FR" sz="2400" b="0" strike="noStrike" spc="-1">
                <a:solidFill>
                  <a:srgbClr val="000000"/>
                </a:solidFill>
                <a:latin typeface="Constantia"/>
                <a:ea typeface="DejaVu Sans"/>
              </a:rPr>
              <a:t>Formation d’Olivier Marquis à la réalisation d’une newsletter </a:t>
            </a:r>
            <a:endParaRPr lang="fr-FR" sz="2400" b="0" strike="noStrike" spc="-1">
              <a:latin typeface="Arial"/>
            </a:endParaRPr>
          </a:p>
          <a:p>
            <a:pPr>
              <a:lnSpc>
                <a:spcPct val="100000"/>
              </a:lnSpc>
              <a:spcBef>
                <a:spcPts val="479"/>
              </a:spcBef>
              <a:defRPr/>
            </a:pPr>
            <a:endParaRPr lang="fr-FR" sz="2400" b="0" strike="noStrike" spc="-1">
              <a:latin typeface="Arial"/>
            </a:endParaRPr>
          </a:p>
          <a:p>
            <a:pPr>
              <a:lnSpc>
                <a:spcPct val="100000"/>
              </a:lnSpc>
              <a:spcBef>
                <a:spcPts val="479"/>
              </a:spcBef>
              <a:defRPr/>
            </a:pPr>
            <a:endParaRPr lang="fr-FR" sz="2400" b="0" strike="noStrike" spc="-1">
              <a:latin typeface="Arial"/>
            </a:endParaRPr>
          </a:p>
          <a:p>
            <a:pPr>
              <a:lnSpc>
                <a:spcPct val="100000"/>
              </a:lnSpc>
              <a:spcBef>
                <a:spcPts val="519"/>
              </a:spcBef>
              <a:defRPr/>
            </a:pPr>
            <a:endParaRPr lang="fr-FR" sz="2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1" name="CustomShape 1"/>
          <p:cNvSpPr/>
          <p:nvPr/>
        </p:nvSpPr>
        <p:spPr bwMode="auto">
          <a:xfrm>
            <a:off x="457200" y="2819519"/>
            <a:ext cx="7917480" cy="277092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RAPPORT MORAL</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 </a:t>
            </a:r>
            <a:r>
              <a:rPr lang="fr-FR" sz="4400" b="1" strike="noStrike" spc="-1">
                <a:solidFill>
                  <a:srgbClr val="000000"/>
                </a:solidFill>
                <a:latin typeface="Calibri"/>
                <a:ea typeface="Times New Roman"/>
              </a:rPr>
              <a:t>VOTE</a:t>
            </a: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2" name="CustomShape 1"/>
          <p:cNvSpPr/>
          <p:nvPr/>
        </p:nvSpPr>
        <p:spPr bwMode="auto">
          <a:xfrm>
            <a:off x="457200" y="2819519"/>
            <a:ext cx="7917480" cy="277092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RAPPORT D’ORIENTATION</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 </a:t>
            </a:r>
            <a:r>
              <a:rPr lang="fr-FR" sz="4400" b="1" strike="noStrike" spc="-1">
                <a:solidFill>
                  <a:srgbClr val="000000"/>
                </a:solidFill>
                <a:latin typeface="Calibri"/>
                <a:ea typeface="Times New Roman"/>
              </a:rPr>
              <a:t>2022-2023</a:t>
            </a: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graphicFrame>
        <p:nvGraphicFramePr>
          <p:cNvPr id="183" name="Table 1"/>
          <p:cNvGraphicFramePr>
            <a:graphicFrameLocks xmlns:a="http://schemas.openxmlformats.org/drawingml/2006/main"/>
          </p:cNvGraphicFramePr>
          <p:nvPr/>
        </p:nvGraphicFramePr>
        <p:xfrm>
          <a:off x="214200" y="704520"/>
          <a:ext cx="8714880" cy="6024240"/>
        </p:xfrm>
        <a:graphic>
          <a:graphicData uri="http://schemas.openxmlformats.org/drawingml/2006/table">
            <a:tbl>
              <a:tblPr firstRow="0" firstCol="0" lastRow="0" lastCol="0" bandRow="0" bandCol="0"/>
              <a:tblGrid>
                <a:gridCol w="3714480"/>
                <a:gridCol w="2708640"/>
                <a:gridCol w="2292120"/>
              </a:tblGrid>
              <a:tr h="5730147">
                <a:tc>
                  <a:txBody>
                    <a:bodyPr/>
                    <a:p>
                      <a:pPr marL="216000" indent="-209520" algn="ctr">
                        <a:lnSpc>
                          <a:spcPct val="100000"/>
                        </a:lnSpc>
                        <a:buClr>
                          <a:srgbClr val="0070C0"/>
                        </a:buClr>
                        <a:buFont typeface="Arial"/>
                        <a:buChar char="•"/>
                        <a:defRPr/>
                      </a:pPr>
                      <a:r>
                        <a:rPr lang="fr-FR" sz="1300" b="1" strike="noStrike" spc="-1">
                          <a:solidFill>
                            <a:srgbClr val="558ED5"/>
                          </a:solidFill>
                          <a:latin typeface="Arial"/>
                        </a:rPr>
                        <a:t>Objectif 2021-2022 </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r>
                        <a:rPr lang="fr-FR" sz="1300" b="1" u="sng" strike="noStrike" spc="-1">
                          <a:solidFill>
                            <a:srgbClr val="00B0F0"/>
                          </a:solidFill>
                          <a:latin typeface="Arial"/>
                        </a:rPr>
                        <a:t>1- Gestion financière :</a:t>
                      </a:r>
                      <a:endParaRPr sz="1300" b="0" strike="noStrike" spc="-1">
                        <a:latin typeface="Arial"/>
                      </a:endParaRPr>
                    </a:p>
                    <a:p>
                      <a:pPr algn="ctr">
                        <a:lnSpc>
                          <a:spcPct val="100000"/>
                        </a:lnSpc>
                        <a:defRPr/>
                      </a:pPr>
                      <a:r>
                        <a:rPr lang="fr-FR" sz="1300" b="1" u="sng" strike="noStrike" spc="-1">
                          <a:solidFill>
                            <a:srgbClr val="000000"/>
                          </a:solidFill>
                          <a:latin typeface="Arial"/>
                        </a:rPr>
                        <a:t>Déplacements Nationaux </a:t>
                      </a:r>
                      <a:r>
                        <a:rPr lang="fr-FR" sz="1300" b="1" strike="noStrike" spc="-1">
                          <a:solidFill>
                            <a:srgbClr val="000000"/>
                          </a:solidFill>
                          <a:latin typeface="Arial"/>
                        </a:rPr>
                        <a:t>:</a:t>
                      </a:r>
                      <a:endParaRPr sz="1300" b="0" strike="noStrike" spc="-1">
                        <a:latin typeface="Arial"/>
                      </a:endParaRPr>
                    </a:p>
                    <a:p>
                      <a:pPr algn="ctr">
                        <a:lnSpc>
                          <a:spcPct val="100000"/>
                        </a:lnSpc>
                        <a:defRPr/>
                      </a:pPr>
                      <a:r>
                        <a:rPr lang="fr-FR" sz="1300" b="1" strike="noStrike" spc="-1">
                          <a:solidFill>
                            <a:srgbClr val="000000"/>
                          </a:solidFill>
                          <a:latin typeface="Arial"/>
                        </a:rPr>
                        <a:t>*Rappeler les protocoles de remboursement.</a:t>
                      </a:r>
                      <a:endParaRPr sz="1300" b="0" strike="noStrike" spc="-1">
                        <a:latin typeface="Arial"/>
                      </a:endParaRPr>
                    </a:p>
                    <a:p>
                      <a:pPr algn="ctr">
                        <a:lnSpc>
                          <a:spcPct val="100000"/>
                        </a:lnSpc>
                        <a:defRPr/>
                      </a:pPr>
                      <a:r>
                        <a:rPr lang="fr-FR" sz="1300" b="1" strike="noStrike" spc="-1">
                          <a:solidFill>
                            <a:srgbClr val="000000"/>
                          </a:solidFill>
                          <a:latin typeface="Arial"/>
                        </a:rPr>
                        <a:t>*Nécessité de mettre la date limite  du</a:t>
                      </a:r>
                      <a:r>
                        <a:rPr lang="fr-FR" sz="1300" b="1" u="sng" strike="noStrike" spc="-1">
                          <a:solidFill>
                            <a:srgbClr val="000000"/>
                          </a:solidFill>
                          <a:latin typeface="Arial"/>
                        </a:rPr>
                        <a:t> 31 août </a:t>
                      </a:r>
                      <a:r>
                        <a:rPr lang="fr-FR" sz="1300" b="1" strike="noStrike" spc="-1">
                          <a:solidFill>
                            <a:srgbClr val="000000"/>
                          </a:solidFill>
                          <a:latin typeface="Arial"/>
                        </a:rPr>
                        <a:t>pour le retour des justificatifs afin d’éviter le décalage dans l’arrêté des comptes</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r>
                        <a:rPr lang="fr-FR" sz="1300" b="1" u="sng" strike="noStrike" spc="-1">
                          <a:solidFill>
                            <a:srgbClr val="000000"/>
                          </a:solidFill>
                          <a:latin typeface="Arial"/>
                        </a:rPr>
                        <a:t>Partenariat-Banque (Crédit Mutuel)</a:t>
                      </a:r>
                      <a:endParaRPr sz="1300" b="0" strike="noStrike" spc="-1">
                        <a:latin typeface="Arial"/>
                      </a:endParaRPr>
                    </a:p>
                    <a:p>
                      <a:pPr algn="ctr">
                        <a:lnSpc>
                          <a:spcPct val="100000"/>
                        </a:lnSpc>
                        <a:defRPr/>
                      </a:pPr>
                      <a:r>
                        <a:rPr lang="fr-FR" sz="1300" b="1" strike="noStrike" spc="-1">
                          <a:solidFill>
                            <a:srgbClr val="000000"/>
                          </a:solidFill>
                          <a:latin typeface="Arial"/>
                          <a:ea typeface="Times New Roman"/>
                        </a:rPr>
                        <a:t>*Partenariat bancaire dans la dynamique de la convention nationale avec le crédit mutuel</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endParaRPr sz="1300" b="0" strike="noStrike" spc="0">
                        <a:latin typeface="Arial"/>
                      </a:endParaRPr>
                    </a:p>
                    <a:p>
                      <a:pPr algn="ctr">
                        <a:lnSpc>
                          <a:spcPct val="100000"/>
                        </a:lnSpc>
                        <a:defRPr/>
                      </a:pPr>
                      <a:endParaRPr sz="1300" b="0" strike="noStrike" spc="0">
                        <a:latin typeface="Arial"/>
                      </a:endParaRPr>
                    </a:p>
                    <a:p>
                      <a:pPr algn="ctr">
                        <a:lnSpc>
                          <a:spcPct val="100000"/>
                        </a:lnSpc>
                        <a:defRPr/>
                      </a:pPr>
                      <a:r>
                        <a:rPr lang="fr-FR" sz="1300" b="1" strike="noStrike" spc="-1">
                          <a:solidFill>
                            <a:srgbClr val="000000"/>
                          </a:solidFill>
                          <a:latin typeface="Arial"/>
                          <a:ea typeface="Times New Roman"/>
                        </a:rPr>
                        <a:t>*Placement quand avance de trésorerie</a:t>
                      </a:r>
                      <a:endParaRPr sz="1300" b="0" strike="noStrike" spc="-1">
                        <a:latin typeface="Arial"/>
                      </a:endParaRPr>
                    </a:p>
                    <a:p>
                      <a:pPr algn="ctr">
                        <a:lnSpc>
                          <a:spcPct val="100000"/>
                        </a:lnSpc>
                        <a:defRPr/>
                      </a:pPr>
                      <a:endParaRPr sz="1300" b="0" strike="noStrike" spc="0">
                        <a:latin typeface="Arial"/>
                      </a:endParaRPr>
                    </a:p>
                    <a:p>
                      <a:pPr algn="ctr">
                        <a:lnSpc>
                          <a:spcPct val="100000"/>
                        </a:lnSpc>
                        <a:defRPr/>
                      </a:pPr>
                      <a:endParaRPr sz="1300" b="0" strike="noStrike" spc="0">
                        <a:latin typeface="Arial"/>
                      </a:endParaRPr>
                    </a:p>
                    <a:p>
                      <a:pPr algn="ctr">
                        <a:lnSpc>
                          <a:spcPct val="100000"/>
                        </a:lnSpc>
                        <a:defRPr/>
                      </a:pPr>
                      <a:r>
                        <a:rPr lang="fr-FR" sz="1300" b="1" strike="noStrike" spc="-1">
                          <a:solidFill>
                            <a:srgbClr val="000000"/>
                          </a:solidFill>
                          <a:latin typeface="Arial"/>
                          <a:ea typeface="Times New Roman"/>
                        </a:rPr>
                        <a:t>*Achat groupé des médailles</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r>
                        <a:rPr lang="fr-FR" sz="1300" b="1" strike="noStrike" spc="-1">
                          <a:solidFill>
                            <a:srgbClr val="000000"/>
                          </a:solidFill>
                          <a:latin typeface="Arial"/>
                          <a:ea typeface="Times New Roman"/>
                        </a:rPr>
                        <a:t>*Prise en charge financière du territoire sur les récompenses</a:t>
                      </a:r>
                      <a:endParaRPr sz="13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c>
                  <a:txBody>
                    <a:bodyPr/>
                    <a:p>
                      <a:pPr algn="ctr">
                        <a:lnSpc>
                          <a:spcPct val="100000"/>
                        </a:lnSpc>
                        <a:defRPr/>
                      </a:pPr>
                      <a:r>
                        <a:rPr lang="fr-FR" sz="1300" b="1" strike="noStrike" spc="-1">
                          <a:solidFill>
                            <a:srgbClr val="558ED5"/>
                          </a:solidFill>
                          <a:latin typeface="Arial"/>
                        </a:rPr>
                        <a:t>Réalisé</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r>
                        <a:rPr lang="fr-FR" sz="1300" b="1" strike="noStrike" spc="-1">
                          <a:solidFill>
                            <a:srgbClr val="000000"/>
                          </a:solidFill>
                          <a:latin typeface="Arial"/>
                        </a:rPr>
                        <a:t>Avec les PEPS concernés</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r>
                        <a:rPr lang="fr-FR" sz="1300" b="1" strike="noStrike" spc="-1">
                          <a:solidFill>
                            <a:srgbClr val="000000"/>
                          </a:solidFill>
                          <a:latin typeface="Arial"/>
                        </a:rPr>
                        <a:t>Réalisé dans le cadre du challenge sport santé et de l’impression du nouveau projet de comité</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r>
                        <a:rPr lang="fr-FR" sz="1300" b="1" strike="noStrike" spc="0">
                          <a:solidFill>
                            <a:srgbClr val="000000"/>
                          </a:solidFill>
                          <a:latin typeface="Arial"/>
                        </a:rPr>
                        <a:t>Non réalisé</a:t>
                      </a:r>
                      <a:endParaRPr sz="1300" b="0" strike="noStrike" spc="0">
                        <a:latin typeface="Arial"/>
                      </a:endParaRPr>
                    </a:p>
                    <a:p>
                      <a:pPr algn="ctr">
                        <a:lnSpc>
                          <a:spcPct val="100000"/>
                        </a:lnSpc>
                        <a:defRPr/>
                      </a:pPr>
                      <a:endParaRPr lang="fr-FR" sz="1300" b="1" strike="noStrike" spc="0">
                        <a:solidFill>
                          <a:srgbClr val="000000"/>
                        </a:solidFill>
                        <a:latin typeface="Arial"/>
                      </a:endParaRPr>
                    </a:p>
                    <a:p>
                      <a:pPr algn="ctr">
                        <a:lnSpc>
                          <a:spcPct val="100000"/>
                        </a:lnSpc>
                        <a:defRPr/>
                      </a:pPr>
                      <a:r>
                        <a:rPr lang="fr-FR" sz="1300" b="1" strike="noStrike" spc="-1">
                          <a:solidFill>
                            <a:srgbClr val="000000"/>
                          </a:solidFill>
                          <a:latin typeface="Arial"/>
                        </a:rPr>
                        <a:t>Réalisé</a:t>
                      </a:r>
                      <a:endParaRPr lang="fr-FR" sz="1300" b="1" strike="noStrike" spc="0">
                        <a:solidFill>
                          <a:srgbClr val="000000"/>
                        </a:solidFill>
                        <a:latin typeface="Arial"/>
                      </a:endParaRPr>
                    </a:p>
                    <a:p>
                      <a:pPr algn="ctr">
                        <a:lnSpc>
                          <a:spcPct val="100000"/>
                        </a:lnSpc>
                        <a:defRPr/>
                      </a:pPr>
                      <a:endParaRPr sz="1300" b="0" strike="noStrike" spc="-1">
                        <a:latin typeface="Arial"/>
                      </a:endParaRPr>
                    </a:p>
                    <a:p>
                      <a:pPr algn="ctr">
                        <a:lnSpc>
                          <a:spcPct val="100000"/>
                        </a:lnSpc>
                        <a:defRPr/>
                      </a:pPr>
                      <a:r>
                        <a:rPr lang="fr-FR" sz="1300" b="1" strike="noStrike" spc="-1">
                          <a:solidFill>
                            <a:srgbClr val="000000"/>
                          </a:solidFill>
                          <a:latin typeface="Arial"/>
                        </a:rPr>
                        <a:t>Non réalisé</a:t>
                      </a:r>
                      <a:endParaRPr sz="13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c>
                  <a:txBody>
                    <a:bodyPr/>
                    <a:p>
                      <a:pPr algn="ctr">
                        <a:lnSpc>
                          <a:spcPct val="100000"/>
                        </a:lnSpc>
                        <a:defRPr/>
                      </a:pPr>
                      <a:r>
                        <a:rPr lang="fr-FR" sz="1300" b="1" strike="noStrike" spc="-1">
                          <a:solidFill>
                            <a:srgbClr val="558ED5"/>
                          </a:solidFill>
                          <a:latin typeface="Arial"/>
                        </a:rPr>
                        <a:t>Perspectives  </a:t>
                      </a:r>
                      <a:endParaRPr sz="1300" b="0" strike="noStrike" spc="-1">
                        <a:latin typeface="Arial"/>
                      </a:endParaRPr>
                    </a:p>
                    <a:p>
                      <a:pPr algn="ctr">
                        <a:lnSpc>
                          <a:spcPct val="100000"/>
                        </a:lnSpc>
                        <a:defRPr/>
                      </a:pPr>
                      <a:r>
                        <a:rPr lang="fr-FR" sz="1300" b="1" strike="noStrike" spc="-1">
                          <a:solidFill>
                            <a:srgbClr val="558ED5"/>
                          </a:solidFill>
                          <a:latin typeface="Arial"/>
                        </a:rPr>
                        <a:t>2022-2023</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r>
                        <a:rPr lang="fr-FR" sz="1300" b="1" strike="noStrike" spc="-1">
                          <a:solidFill>
                            <a:srgbClr val="000000"/>
                          </a:solidFill>
                          <a:latin typeface="Arial"/>
                        </a:rPr>
                        <a:t>*A reconduire</a:t>
                      </a:r>
                      <a:endParaRPr sz="1300" b="0" strike="noStrike" spc="-1">
                        <a:latin typeface="Arial"/>
                      </a:endParaRPr>
                    </a:p>
                    <a:p>
                      <a:pPr algn="ctr">
                        <a:lnSpc>
                          <a:spcPct val="100000"/>
                        </a:lnSpc>
                        <a:defRPr/>
                      </a:pPr>
                      <a:r>
                        <a:rPr lang="fr-FR" sz="1300" b="1" strike="noStrike" spc="-1">
                          <a:solidFill>
                            <a:srgbClr val="000000"/>
                          </a:solidFill>
                          <a:latin typeface="Arial"/>
                        </a:rPr>
                        <a:t>*Démarche sur l’avance des frais de déplacement par les peps en réflexion</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r>
                        <a:rPr lang="fr-FR" sz="1300" b="1" strike="noStrike" spc="-1">
                          <a:solidFill>
                            <a:srgbClr val="000000"/>
                          </a:solidFill>
                          <a:latin typeface="Arial"/>
                        </a:rPr>
                        <a:t>*A reconduire dans le cadre du challenge sport santé et/ou du championnat de France de volley</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r>
                        <a:rPr lang="fr-FR" sz="1300" b="1" strike="noStrike" spc="-1">
                          <a:solidFill>
                            <a:srgbClr val="000000"/>
                          </a:solidFill>
                          <a:latin typeface="Arial"/>
                        </a:rPr>
                        <a:t>A mettre en oeuvre</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r>
                        <a:rPr lang="fr-FR" sz="1300" b="1" strike="noStrike" spc="-1">
                          <a:solidFill>
                            <a:srgbClr val="000000"/>
                          </a:solidFill>
                          <a:latin typeface="Arial"/>
                        </a:rPr>
                        <a:t>A reconduire</a:t>
                      </a:r>
                      <a:endParaRPr sz="1300" b="0" strike="noStrike" spc="-1">
                        <a:latin typeface="Arial"/>
                      </a:endParaRPr>
                    </a:p>
                    <a:p>
                      <a:pPr algn="ctr">
                        <a:lnSpc>
                          <a:spcPct val="100000"/>
                        </a:lnSpc>
                        <a:defRPr/>
                      </a:pPr>
                      <a:endParaRPr sz="1300" b="0" strike="noStrike" spc="-1">
                        <a:latin typeface="Arial"/>
                      </a:endParaRPr>
                    </a:p>
                    <a:p>
                      <a:pPr algn="ctr">
                        <a:lnSpc>
                          <a:spcPct val="100000"/>
                        </a:lnSpc>
                        <a:defRPr/>
                      </a:pPr>
                      <a:r>
                        <a:rPr lang="fr-FR" sz="1300" b="1" strike="noStrike" spc="-1">
                          <a:solidFill>
                            <a:srgbClr val="000000"/>
                          </a:solidFill>
                          <a:latin typeface="Arial"/>
                        </a:rPr>
                        <a:t>Refacturation au territoire </a:t>
                      </a:r>
                      <a:endParaRPr sz="1300" b="1" strike="noStrike" spc="0">
                        <a:solidFill>
                          <a:srgbClr val="000000"/>
                        </a:solidFill>
                        <a:latin typeface="Arial"/>
                      </a:endParaRPr>
                    </a:p>
                    <a:p>
                      <a:pPr algn="ctr">
                        <a:lnSpc>
                          <a:spcPct val="100000"/>
                        </a:lnSpc>
                        <a:defRPr/>
                      </a:pPr>
                      <a:endParaRPr sz="1300" b="0" strike="noStrike" spc="0">
                        <a:latin typeface="Arial"/>
                      </a:endParaRPr>
                    </a:p>
                    <a:p>
                      <a:pPr algn="ctr">
                        <a:lnSpc>
                          <a:spcPct val="100000"/>
                        </a:lnSpc>
                        <a:defRPr/>
                      </a:pPr>
                      <a:endParaRPr sz="1300" b="0" strike="noStrike" spc="0">
                        <a:latin typeface="Arial"/>
                      </a:endParaRPr>
                    </a:p>
                    <a:p>
                      <a:pPr algn="ctr">
                        <a:lnSpc>
                          <a:spcPct val="100000"/>
                        </a:lnSpc>
                        <a:defRPr/>
                      </a:pPr>
                      <a:r>
                        <a:rPr lang="fr-FR" sz="1300" b="1" strike="noStrike" spc="0">
                          <a:solidFill>
                            <a:srgbClr val="000000"/>
                          </a:solidFill>
                          <a:latin typeface="Arial"/>
                        </a:rPr>
                        <a:t>Création d’un stock d’outils de communication pour les événements</a:t>
                      </a:r>
                      <a:endParaRPr sz="1300" b="0" strike="noStrike" spc="0">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graphicFrame>
        <p:nvGraphicFramePr>
          <p:cNvPr id="184" name="Table 1"/>
          <p:cNvGraphicFramePr>
            <a:graphicFrameLocks xmlns:a="http://schemas.openxmlformats.org/drawingml/2006/main"/>
          </p:cNvGraphicFramePr>
          <p:nvPr/>
        </p:nvGraphicFramePr>
        <p:xfrm>
          <a:off x="533520" y="686160"/>
          <a:ext cx="8181000" cy="5486039"/>
        </p:xfrm>
        <a:graphic>
          <a:graphicData uri="http://schemas.openxmlformats.org/drawingml/2006/table">
            <a:tbl>
              <a:tblPr firstRow="0" firstCol="0" lastRow="0" lastCol="0" bandRow="0" bandCol="0"/>
              <a:tblGrid>
                <a:gridCol w="2727000"/>
                <a:gridCol w="2917440"/>
                <a:gridCol w="2536920"/>
              </a:tblGrid>
              <a:tr h="5486400">
                <a:tc>
                  <a:txBody>
                    <a:bodyPr/>
                    <a:p>
                      <a:pPr marL="216000" indent="-209520" algn="ctr">
                        <a:lnSpc>
                          <a:spcPct val="100000"/>
                        </a:lnSpc>
                        <a:defRPr/>
                      </a:pPr>
                      <a:r>
                        <a:rPr lang="fr-FR" sz="1400" b="1" strike="noStrike" spc="-1">
                          <a:solidFill>
                            <a:srgbClr val="0070C0"/>
                          </a:solidFill>
                          <a:latin typeface="Arial"/>
                        </a:rPr>
                        <a:t>Objectif 2021-2022</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rPr>
                        <a:t> </a:t>
                      </a:r>
                      <a:endParaRPr lang="fr-FR" sz="1400" b="0" strike="noStrike" spc="-1">
                        <a:latin typeface="Arial"/>
                      </a:endParaRPr>
                    </a:p>
                    <a:p>
                      <a:pPr marL="216000" indent="-209520" algn="ctr">
                        <a:lnSpc>
                          <a:spcPct val="100000"/>
                        </a:lnSpc>
                        <a:defRPr/>
                      </a:pPr>
                      <a:r>
                        <a:rPr lang="fr-FR" sz="1400" b="1" u="sng" strike="noStrike" spc="-1">
                          <a:solidFill>
                            <a:srgbClr val="00B0F0"/>
                          </a:solidFill>
                          <a:latin typeface="Arial"/>
                        </a:rPr>
                        <a:t>4- Partenariat /conventions</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rPr>
                        <a:t>—</a:t>
                      </a:r>
                      <a:r>
                        <a:rPr lang="fr-FR" sz="1400" b="1" strike="noStrike" spc="-1">
                          <a:solidFill>
                            <a:srgbClr val="000000"/>
                          </a:solidFill>
                          <a:latin typeface="Arial"/>
                        </a:rPr>
                        <a:t>&gt; Continuer à soutenir l’action de partenariat et de conventionnement </a:t>
                      </a: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rPr>
                        <a:t>*</a:t>
                      </a:r>
                      <a:r>
                        <a:rPr lang="fr-FR" sz="1200" b="1" strike="noStrike" spc="0">
                          <a:solidFill>
                            <a:srgbClr val="000000"/>
                          </a:solidFill>
                          <a:latin typeface="Arial"/>
                        </a:rPr>
                        <a:t>ANS via l’UGSEL PACA pour nos actions fortes : santé, jeunes officiels</a:t>
                      </a: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*Renforcer la finalisation de conventions avec les comité sportifs</a:t>
                      </a: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*Convention avec CASAL Sport sur les JO à l’étude</a:t>
                      </a: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*Crédit Mutuel et</a:t>
                      </a: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*département Vaucluse</a:t>
                      </a: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 </a:t>
                      </a:r>
                      <a:r>
                        <a:rPr lang="fr-FR" sz="1200" b="1" strike="noStrike" spc="-1">
                          <a:solidFill>
                            <a:srgbClr val="000000"/>
                          </a:solidFill>
                          <a:latin typeface="Arial"/>
                          <a:ea typeface="Times New Roman"/>
                        </a:rPr>
                        <a:t>évoqué précédemment</a:t>
                      </a: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*UGSEL PACA et Nationale</a:t>
                      </a:r>
                      <a:endParaRPr lang="fr-FR" sz="14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c>
                  <a:txBody>
                    <a:bodyPr/>
                    <a:p>
                      <a:pPr algn="ctr">
                        <a:lnSpc>
                          <a:spcPct val="100000"/>
                        </a:lnSpc>
                        <a:defRPr/>
                      </a:pPr>
                      <a:r>
                        <a:rPr lang="fr-FR" sz="1400" b="1" strike="noStrike" spc="-1">
                          <a:solidFill>
                            <a:srgbClr val="0070C0"/>
                          </a:solidFill>
                          <a:latin typeface="Arial"/>
                        </a:rPr>
                        <a:t>Réalisé</a:t>
                      </a:r>
                      <a:endParaRPr lang="fr-FR" sz="1400" b="0" strike="noStrike" spc="-1">
                        <a:latin typeface="Arial"/>
                      </a:endParaRPr>
                    </a:p>
                    <a:p>
                      <a:pPr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Journée de formation des JO en majeure partie financée par l’ANS</a:t>
                      </a: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*Des liens plus étroits avec les partenaires  (notamment le CDOS  et CD Rugby et Hand) </a:t>
                      </a: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 </a:t>
                      </a:r>
                      <a:r>
                        <a:rPr lang="fr-FR" sz="1200" b="1" strike="noStrike" spc="-1">
                          <a:solidFill>
                            <a:srgbClr val="000000"/>
                          </a:solidFill>
                          <a:latin typeface="Arial"/>
                          <a:ea typeface="Times New Roman"/>
                        </a:rPr>
                        <a:t>conventions renouvelées</a:t>
                      </a: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endParaRPr lang="fr-FR" sz="1200" b="0" strike="noStrike" spc="0">
                        <a:latin typeface="Arial"/>
                      </a:endParaRPr>
                    </a:p>
                    <a:p>
                      <a:pPr marL="216000" indent="-209520" algn="ctr">
                        <a:lnSpc>
                          <a:spcPct val="100000"/>
                        </a:lnSpc>
                        <a:defRPr/>
                      </a:pPr>
                      <a:endParaRPr lang="fr-FR" sz="1200" b="0" strike="noStrike" spc="0">
                        <a:latin typeface="Arial"/>
                      </a:endParaRPr>
                    </a:p>
                    <a:p>
                      <a:pPr marL="216000" indent="-209520" algn="ctr">
                        <a:lnSpc>
                          <a:spcPct val="100000"/>
                        </a:lnSpc>
                        <a:defRPr/>
                      </a:pPr>
                      <a:r>
                        <a:rPr lang="fr-FR" sz="1200" b="1" strike="noStrike" spc="-1">
                          <a:solidFill>
                            <a:srgbClr val="000000"/>
                          </a:solidFill>
                          <a:latin typeface="Arial"/>
                          <a:ea typeface="Microsoft YaHei"/>
                        </a:rPr>
                        <a:t>*Dotation de CASAL Sport sur les journée de formation des JO</a:t>
                      </a: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Microsoft YaHei"/>
                        </a:rPr>
                        <a:t>DOTATION KIT PSC1 et  15 manequins GQS</a:t>
                      </a: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Microsoft YaHei"/>
                        </a:rPr>
                        <a:t> </a:t>
                      </a:r>
                      <a:r>
                        <a:rPr lang="fr-FR" sz="1200" b="1" strike="noStrike" spc="-1">
                          <a:solidFill>
                            <a:srgbClr val="000000"/>
                          </a:solidFill>
                          <a:latin typeface="Arial"/>
                          <a:ea typeface="Microsoft YaHei"/>
                        </a:rPr>
                        <a:t>+ Flamme et roll up</a:t>
                      </a:r>
                      <a:endParaRPr lang="fr-FR" sz="12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c>
                  <a:txBody>
                    <a:bodyPr/>
                    <a:p>
                      <a:pPr algn="ctr">
                        <a:lnSpc>
                          <a:spcPct val="100000"/>
                        </a:lnSpc>
                        <a:defRPr/>
                      </a:pPr>
                      <a:r>
                        <a:rPr lang="fr-FR" sz="1400" b="1" strike="noStrike" spc="-1">
                          <a:solidFill>
                            <a:srgbClr val="0070C0"/>
                          </a:solidFill>
                          <a:latin typeface="Arial"/>
                        </a:rPr>
                        <a:t>Perspectives  </a:t>
                      </a:r>
                      <a:endParaRPr lang="fr-FR" sz="1400" b="0" strike="noStrike" spc="-1">
                        <a:latin typeface="Arial"/>
                      </a:endParaRPr>
                    </a:p>
                    <a:p>
                      <a:pPr algn="ctr">
                        <a:lnSpc>
                          <a:spcPct val="100000"/>
                        </a:lnSpc>
                        <a:defRPr/>
                      </a:pPr>
                      <a:r>
                        <a:rPr lang="fr-FR" sz="1400" b="1" strike="noStrike" spc="-1">
                          <a:solidFill>
                            <a:srgbClr val="0070C0"/>
                          </a:solidFill>
                          <a:latin typeface="Arial"/>
                        </a:rPr>
                        <a:t>2022-2023</a:t>
                      </a:r>
                      <a:endParaRPr lang="fr-FR" sz="1400" b="0" strike="noStrike" spc="-1">
                        <a:latin typeface="Arial"/>
                      </a:endParaRPr>
                    </a:p>
                    <a:p>
                      <a:pPr algn="ctr">
                        <a:lnSpc>
                          <a:spcPct val="100000"/>
                        </a:lnSpc>
                        <a:defRPr/>
                      </a:pPr>
                      <a:endParaRPr lang="fr-FR" sz="1400" b="0" strike="noStrike" spc="-1">
                        <a:latin typeface="Arial"/>
                      </a:endParaRPr>
                    </a:p>
                    <a:p>
                      <a:pPr algn="ctr">
                        <a:lnSpc>
                          <a:spcPct val="100000"/>
                        </a:lnSpc>
                        <a:defRPr/>
                      </a:pPr>
                      <a:endParaRPr lang="fr-FR" sz="1400" b="0" strike="noStrike" spc="-1">
                        <a:latin typeface="Arial"/>
                      </a:endParaRPr>
                    </a:p>
                    <a:p>
                      <a:pPr algn="ctr">
                        <a:lnSpc>
                          <a:spcPct val="100000"/>
                        </a:lnSpc>
                        <a:defRPr/>
                      </a:pPr>
                      <a:endParaRPr lang="fr-FR" sz="1400" b="0" strike="noStrike" spc="-1">
                        <a:latin typeface="Arial"/>
                      </a:endParaRPr>
                    </a:p>
                    <a:p>
                      <a:pPr algn="ctr">
                        <a:lnSpc>
                          <a:spcPct val="100000"/>
                        </a:lnSpc>
                        <a:defRPr/>
                      </a:pPr>
                      <a:endParaRPr lang="fr-FR" sz="1400" b="0" strike="noStrike" spc="-1">
                        <a:latin typeface="Arial"/>
                      </a:endParaRPr>
                    </a:p>
                    <a:p>
                      <a:pPr algn="ctr">
                        <a:lnSpc>
                          <a:spcPct val="100000"/>
                        </a:lnSpc>
                        <a:defRPr/>
                      </a:pPr>
                      <a:endParaRPr lang="fr-FR" sz="1400" b="0" strike="noStrike" spc="-1">
                        <a:latin typeface="Arial"/>
                      </a:endParaRPr>
                    </a:p>
                    <a:p>
                      <a:pPr algn="ctr">
                        <a:lnSpc>
                          <a:spcPct val="100000"/>
                        </a:lnSpc>
                        <a:defRPr/>
                      </a:pPr>
                      <a:endParaRPr lang="fr-FR" sz="1400" b="0" strike="noStrike" spc="-1">
                        <a:latin typeface="Arial"/>
                      </a:endParaRPr>
                    </a:p>
                    <a:p>
                      <a:pPr algn="ctr">
                        <a:lnSpc>
                          <a:spcPct val="100000"/>
                        </a:lnSpc>
                        <a:defRPr/>
                      </a:pPr>
                      <a:endParaRPr lang="fr-FR" sz="1400" b="0" strike="noStrike" spc="-1">
                        <a:latin typeface="Arial"/>
                      </a:endParaRPr>
                    </a:p>
                    <a:p>
                      <a:pPr algn="ctr">
                        <a:lnSpc>
                          <a:spcPct val="100000"/>
                        </a:lnSpc>
                        <a:defRPr/>
                      </a:pPr>
                      <a:endParaRPr lang="fr-FR" sz="1400" b="0" strike="noStrike" spc="0">
                        <a:latin typeface="Arial"/>
                      </a:endParaRPr>
                    </a:p>
                    <a:p>
                      <a:pPr algn="ctr">
                        <a:lnSpc>
                          <a:spcPct val="100000"/>
                        </a:lnSpc>
                        <a:defRPr/>
                      </a:pPr>
                      <a:r>
                        <a:rPr lang="fr-FR" sz="1200" b="1" strike="noStrike" spc="-1">
                          <a:solidFill>
                            <a:srgbClr val="000000"/>
                          </a:solidFill>
                          <a:latin typeface="Arial"/>
                        </a:rPr>
                        <a:t>*Poursuivre et développer l’action de partenariat </a:t>
                      </a:r>
                      <a:endParaRPr lang="fr-FR" sz="1200" b="0" strike="noStrike" spc="-1">
                        <a:latin typeface="Arial"/>
                      </a:endParaRPr>
                    </a:p>
                    <a:p>
                      <a:pPr algn="ctr">
                        <a:lnSpc>
                          <a:spcPct val="100000"/>
                        </a:lnSpc>
                        <a:defRPr/>
                      </a:pPr>
                      <a:endParaRPr lang="fr-FR" sz="1200" b="0" strike="noStrike" spc="-1">
                        <a:latin typeface="Arial"/>
                      </a:endParaRPr>
                    </a:p>
                    <a:p>
                      <a:pPr algn="ctr">
                        <a:lnSpc>
                          <a:spcPct val="100000"/>
                        </a:lnSpc>
                        <a:defRPr/>
                      </a:pPr>
                      <a:endParaRPr lang="fr-FR" sz="1200" b="0" strike="noStrike" spc="-1">
                        <a:latin typeface="Arial"/>
                      </a:endParaRPr>
                    </a:p>
                    <a:p>
                      <a:pPr algn="ctr">
                        <a:lnSpc>
                          <a:spcPct val="100000"/>
                        </a:lnSpc>
                        <a:defRPr/>
                      </a:pPr>
                      <a:endParaRPr lang="fr-FR" sz="1200" b="0" strike="noStrike" spc="-1">
                        <a:latin typeface="Arial"/>
                      </a:endParaRPr>
                    </a:p>
                    <a:p>
                      <a:pPr algn="ctr">
                        <a:lnSpc>
                          <a:spcPct val="100000"/>
                        </a:lnSpc>
                        <a:defRPr/>
                      </a:pPr>
                      <a:endParaRPr lang="fr-FR" sz="1200" b="0" strike="noStrike" spc="-1">
                        <a:latin typeface="Arial"/>
                      </a:endParaRPr>
                    </a:p>
                    <a:p>
                      <a:pPr algn="ctr">
                        <a:lnSpc>
                          <a:spcPct val="100000"/>
                        </a:lnSpc>
                        <a:defRPr/>
                      </a:pPr>
                      <a:r>
                        <a:rPr lang="fr-FR" sz="1200" b="1" strike="noStrike" spc="-1">
                          <a:solidFill>
                            <a:srgbClr val="000000"/>
                          </a:solidFill>
                          <a:latin typeface="Arial"/>
                        </a:rPr>
                        <a:t>* </a:t>
                      </a:r>
                      <a:r>
                        <a:rPr lang="fr-FR" sz="1200" b="1" strike="noStrike" spc="0">
                          <a:solidFill>
                            <a:srgbClr val="000000"/>
                          </a:solidFill>
                          <a:latin typeface="Arial"/>
                        </a:rPr>
                        <a:t>Convention pour achat de matériels (CASAL Sport)</a:t>
                      </a:r>
                      <a:endParaRPr lang="fr-FR" sz="1200" b="0" strike="noStrike" spc="-1">
                        <a:latin typeface="Arial"/>
                      </a:endParaRPr>
                    </a:p>
                    <a:p>
                      <a:pPr algn="ctr">
                        <a:lnSpc>
                          <a:spcPct val="100000"/>
                        </a:lnSpc>
                        <a:defRPr/>
                      </a:pPr>
                      <a:endParaRPr lang="fr-FR" sz="1200" b="0" strike="noStrike" spc="-1">
                        <a:latin typeface="Arial"/>
                      </a:endParaRPr>
                    </a:p>
                    <a:p>
                      <a:pPr algn="ctr">
                        <a:lnSpc>
                          <a:spcPct val="100000"/>
                        </a:lnSpc>
                        <a:defRPr/>
                      </a:pPr>
                      <a:endParaRPr lang="fr-FR" sz="1200" b="0" strike="noStrike" spc="0">
                        <a:latin typeface="Arial"/>
                      </a:endParaRPr>
                    </a:p>
                    <a:p>
                      <a:pPr algn="ctr">
                        <a:lnSpc>
                          <a:spcPct val="100000"/>
                        </a:lnSpc>
                        <a:defRPr/>
                      </a:pPr>
                      <a:endParaRPr lang="fr-FR" sz="1200" b="1" strike="noStrike" spc="0">
                        <a:solidFill>
                          <a:srgbClr val="000000"/>
                        </a:solidFill>
                        <a:latin typeface="Arial"/>
                      </a:endParaRPr>
                    </a:p>
                    <a:p>
                      <a:pPr algn="ctr">
                        <a:lnSpc>
                          <a:spcPct val="100000"/>
                        </a:lnSpc>
                        <a:defRPr/>
                      </a:pPr>
                      <a:endParaRPr lang="fr-FR" sz="1200" b="1" strike="noStrike" spc="0">
                        <a:solidFill>
                          <a:srgbClr val="000000"/>
                        </a:solidFill>
                        <a:latin typeface="Arial"/>
                      </a:endParaRPr>
                    </a:p>
                    <a:p>
                      <a:pPr algn="ctr">
                        <a:lnSpc>
                          <a:spcPct val="100000"/>
                        </a:lnSpc>
                        <a:defRPr/>
                      </a:pPr>
                      <a:endParaRPr lang="fr-FR" sz="1200" b="1" strike="noStrike" spc="0">
                        <a:solidFill>
                          <a:srgbClr val="000000"/>
                        </a:solidFill>
                        <a:latin typeface="Arial"/>
                      </a:endParaRPr>
                    </a:p>
                    <a:p>
                      <a:pPr algn="ctr">
                        <a:lnSpc>
                          <a:spcPct val="100000"/>
                        </a:lnSpc>
                        <a:defRPr/>
                      </a:pPr>
                      <a:r>
                        <a:rPr lang="fr-FR" sz="1200" b="1" strike="noStrike" spc="-1">
                          <a:solidFill>
                            <a:srgbClr val="000000"/>
                          </a:solidFill>
                          <a:latin typeface="Arial"/>
                        </a:rPr>
                        <a:t>Communiquer auprès des établissements </a:t>
                      </a:r>
                      <a:endParaRPr lang="fr-FR" sz="1200" b="1" strike="noStrike" spc="0">
                        <a:solidFill>
                          <a:srgbClr val="000000"/>
                        </a:solidFill>
                        <a:latin typeface="Arial"/>
                      </a:endParaRPr>
                    </a:p>
                    <a:p>
                      <a:pPr algn="ctr">
                        <a:lnSpc>
                          <a:spcPct val="100000"/>
                        </a:lnSpc>
                        <a:defRPr/>
                      </a:pPr>
                      <a:r>
                        <a:rPr lang="fr-FR" sz="1200" b="1" strike="noStrike" spc="-1">
                          <a:solidFill>
                            <a:srgbClr val="000000"/>
                          </a:solidFill>
                          <a:latin typeface="Arial"/>
                        </a:rPr>
                        <a:t>(l’inclure dans les kits matériels 1D)</a:t>
                      </a:r>
                      <a:endParaRPr lang="fr-FR" sz="12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graphicFrame>
        <p:nvGraphicFramePr>
          <p:cNvPr id="185" name="Table 1"/>
          <p:cNvGraphicFramePr>
            <a:graphicFrameLocks xmlns:a="http://schemas.openxmlformats.org/drawingml/2006/main"/>
          </p:cNvGraphicFramePr>
          <p:nvPr/>
        </p:nvGraphicFramePr>
        <p:xfrm>
          <a:off x="179640" y="692640"/>
          <a:ext cx="8856360" cy="6028920"/>
        </p:xfrm>
        <a:graphic>
          <a:graphicData uri="http://schemas.openxmlformats.org/drawingml/2006/table">
            <a:tbl>
              <a:tblPr firstRow="0" firstCol="0" lastRow="0" lastCol="0" bandRow="0" bandCol="0"/>
              <a:tblGrid>
                <a:gridCol w="2520000"/>
                <a:gridCol w="3780000"/>
                <a:gridCol w="2556720"/>
              </a:tblGrid>
              <a:tr h="6029280">
                <a:tc>
                  <a:txBody>
                    <a:bodyPr/>
                    <a:p>
                      <a:pPr marL="216000" indent="-209520" algn="ctr">
                        <a:lnSpc>
                          <a:spcPct val="100000"/>
                        </a:lnSpc>
                        <a:buClr>
                          <a:srgbClr val="0070C0"/>
                        </a:buClr>
                        <a:buFont typeface="Arial"/>
                        <a:buChar char="•"/>
                        <a:defRPr/>
                      </a:pPr>
                      <a:r>
                        <a:rPr lang="fr-FR" sz="1400" b="1" u="sng" strike="noStrike" spc="-1">
                          <a:solidFill>
                            <a:srgbClr val="0070C0"/>
                          </a:solidFill>
                          <a:latin typeface="Arial"/>
                        </a:rPr>
                        <a:t>Objectif 2021-2022</a:t>
                      </a:r>
                      <a:r>
                        <a:rPr lang="fr-FR" sz="1400" b="1" u="sng" strike="noStrike" spc="-1">
                          <a:solidFill>
                            <a:srgbClr val="000000"/>
                          </a:solidFill>
                          <a:latin typeface="Arial"/>
                        </a:rPr>
                        <a:t> </a:t>
                      </a:r>
                      <a:endParaRPr lang="fr-FR" sz="1400" b="0" strike="noStrike" spc="-1">
                        <a:latin typeface="Arial"/>
                      </a:endParaRPr>
                    </a:p>
                    <a:p>
                      <a:pPr>
                        <a:lnSpc>
                          <a:spcPct val="100000"/>
                        </a:lnSpc>
                        <a:defRPr/>
                      </a:pPr>
                      <a:endParaRPr lang="fr-FR" sz="1400" b="0" strike="noStrike" spc="-1">
                        <a:latin typeface="Arial"/>
                      </a:endParaRPr>
                    </a:p>
                    <a:p>
                      <a:pPr>
                        <a:lnSpc>
                          <a:spcPct val="100000"/>
                        </a:lnSpc>
                        <a:defRPr/>
                      </a:pPr>
                      <a:endParaRPr lang="fr-FR" sz="1400" b="0" strike="noStrike" spc="-1">
                        <a:latin typeface="Arial"/>
                      </a:endParaRPr>
                    </a:p>
                    <a:p>
                      <a:pPr>
                        <a:lnSpc>
                          <a:spcPct val="100000"/>
                        </a:lnSpc>
                        <a:defRPr/>
                      </a:pPr>
                      <a:r>
                        <a:rPr lang="fr-FR" sz="1600" b="1" u="sng" strike="noStrike" spc="-1">
                          <a:solidFill>
                            <a:srgbClr val="00B0F0"/>
                          </a:solidFill>
                          <a:latin typeface="Arial"/>
                          <a:ea typeface="Times New Roman"/>
                        </a:rPr>
                        <a:t>5- Sur le plan Animation Educative et Sportive </a:t>
                      </a:r>
                      <a:r>
                        <a:rPr lang="fr-FR" sz="1600" b="1" strike="noStrike" spc="-1">
                          <a:solidFill>
                            <a:srgbClr val="00B0F0"/>
                          </a:solidFill>
                          <a:latin typeface="Arial"/>
                          <a:ea typeface="Times New Roman"/>
                        </a:rPr>
                        <a:t>:</a:t>
                      </a:r>
                      <a:endParaRPr lang="fr-FR" sz="1600" b="0" strike="noStrike" spc="-1">
                        <a:latin typeface="Arial"/>
                      </a:endParaRPr>
                    </a:p>
                    <a:p>
                      <a:pPr>
                        <a:lnSpc>
                          <a:spcPct val="100000"/>
                        </a:lnSpc>
                        <a:defRPr/>
                      </a:pPr>
                      <a:endParaRPr lang="fr-FR" sz="1600" b="0" strike="noStrike" spc="-1">
                        <a:latin typeface="Arial"/>
                      </a:endParaRPr>
                    </a:p>
                    <a:p>
                      <a:pPr>
                        <a:lnSpc>
                          <a:spcPct val="100000"/>
                        </a:lnSpc>
                        <a:defRPr/>
                      </a:pPr>
                      <a:endParaRPr lang="fr-FR" sz="1600" b="0" strike="noStrike" spc="-1">
                        <a:latin typeface="Arial"/>
                      </a:endParaRPr>
                    </a:p>
                    <a:p>
                      <a:pPr>
                        <a:lnSpc>
                          <a:spcPct val="100000"/>
                        </a:lnSpc>
                        <a:defRPr/>
                      </a:pPr>
                      <a:endParaRPr lang="fr-FR" sz="1600" b="0" strike="noStrike" spc="-1">
                        <a:latin typeface="Arial"/>
                      </a:endParaRPr>
                    </a:p>
                    <a:p>
                      <a:pPr>
                        <a:lnSpc>
                          <a:spcPct val="100000"/>
                        </a:lnSpc>
                        <a:defRPr/>
                      </a:pPr>
                      <a:endParaRPr lang="fr-FR" sz="16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*Maintenir une</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dynamique sportive au</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sein du comité en proposant un</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Calendrier</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d’événements </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dense et varié.</a:t>
                      </a: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0">
                        <a:latin typeface="Arial"/>
                      </a:endParaRPr>
                    </a:p>
                    <a:p>
                      <a:pPr marL="216000" indent="-209520" algn="ctr">
                        <a:lnSpc>
                          <a:spcPct val="100000"/>
                        </a:lnSpc>
                        <a:defRPr/>
                      </a:pPr>
                      <a:endParaRPr lang="fr-FR" sz="1400" b="0" strike="noStrike" spc="0">
                        <a:latin typeface="Arial"/>
                      </a:endParaRPr>
                    </a:p>
                    <a:p>
                      <a:pPr marL="216000" indent="-209520">
                        <a:lnSpc>
                          <a:spcPct val="100000"/>
                        </a:lnSpc>
                        <a:defRPr/>
                      </a:pP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 Valoriser l’engagement et l’implication des AS les plus actives dans leur participation aux événements du comité</a:t>
                      </a:r>
                      <a:endParaRPr lang="fr-FR" sz="14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c>
                  <a:txBody>
                    <a:bodyPr/>
                    <a:p>
                      <a:pPr algn="ctr">
                        <a:lnSpc>
                          <a:spcPct val="100000"/>
                        </a:lnSpc>
                        <a:defRPr/>
                      </a:pPr>
                      <a:r>
                        <a:rPr lang="fr-FR" sz="1400" b="1" u="sng" strike="noStrike" spc="-1">
                          <a:solidFill>
                            <a:srgbClr val="0070C0"/>
                          </a:solidFill>
                          <a:latin typeface="Arial"/>
                        </a:rPr>
                        <a:t>Réalisé</a:t>
                      </a:r>
                      <a:endParaRPr lang="fr-FR" sz="1400" b="0" strike="noStrike" spc="-1">
                        <a:latin typeface="Arial"/>
                      </a:endParaRPr>
                    </a:p>
                    <a:p>
                      <a:pPr algn="ctr">
                        <a:lnSpc>
                          <a:spcPct val="100000"/>
                        </a:lnSpc>
                        <a:defRPr/>
                      </a:pPr>
                      <a:endParaRPr lang="fr-FR" sz="1400" b="0" strike="noStrike" spc="-1">
                        <a:latin typeface="Arial"/>
                      </a:endParaRPr>
                    </a:p>
                    <a:p>
                      <a:pPr algn="ctr">
                        <a:lnSpc>
                          <a:spcPct val="100000"/>
                        </a:lnSpc>
                        <a:defRPr/>
                      </a:pPr>
                      <a:r>
                        <a:rPr lang="fr-FR" sz="1400" b="1" strike="noStrike" spc="-1">
                          <a:solidFill>
                            <a:srgbClr val="0070C0"/>
                          </a:solidFill>
                          <a:latin typeface="Arial"/>
                        </a:rPr>
                        <a:t>Malgrè une année encore compliquée compte tenu du contexte sanitaire la plupart de nos championnats de comité et territoriaux ont été maintenus</a:t>
                      </a:r>
                      <a:endParaRPr lang="fr-FR" sz="1400" b="0" strike="noStrike" spc="-1">
                        <a:latin typeface="Arial"/>
                      </a:endParaRPr>
                    </a:p>
                    <a:p>
                      <a:pPr algn="ctr">
                        <a:lnSpc>
                          <a:spcPct val="100000"/>
                        </a:lnSpc>
                        <a:defRPr/>
                      </a:pPr>
                      <a:endParaRPr lang="fr-FR" sz="1400" b="0" strike="noStrike" spc="-1">
                        <a:latin typeface="Arial"/>
                      </a:endParaRPr>
                    </a:p>
                    <a:p>
                      <a:pPr algn="ctr">
                        <a:lnSpc>
                          <a:spcPct val="100000"/>
                        </a:lnSpc>
                        <a:defRPr/>
                      </a:pPr>
                      <a:r>
                        <a:rPr lang="fr-FR" sz="1400" b="1" u="sng" strike="noStrike" spc="-1">
                          <a:solidFill>
                            <a:srgbClr val="0070C0"/>
                          </a:solidFill>
                          <a:latin typeface="Arial"/>
                        </a:rPr>
                        <a:t>Principaux championnats</a:t>
                      </a:r>
                      <a:endParaRPr lang="fr-FR" sz="1400" b="0" strike="noStrike" spc="-1">
                        <a:latin typeface="Arial"/>
                      </a:endParaRPr>
                    </a:p>
                    <a:p>
                      <a:pPr algn="ctr">
                        <a:lnSpc>
                          <a:spcPct val="100000"/>
                        </a:lnSpc>
                        <a:defRPr/>
                      </a:pPr>
                      <a:r>
                        <a:rPr lang="fr-FR" sz="1200" b="1" strike="noStrike" spc="-1">
                          <a:solidFill>
                            <a:schemeClr val="tx1"/>
                          </a:solidFill>
                          <a:latin typeface="Arial"/>
                        </a:rPr>
                        <a:t>*Cross départemantal </a:t>
                      </a:r>
                      <a:r>
                        <a:rPr lang="fr-FR" sz="1200" b="1" strike="noStrike" spc="0">
                          <a:solidFill>
                            <a:srgbClr val="0070C0"/>
                          </a:solidFill>
                          <a:latin typeface="Arial"/>
                        </a:rPr>
                        <a:t>: </a:t>
                      </a:r>
                      <a:r>
                        <a:rPr lang="fr-FR" sz="1200" b="1" strike="noStrike" spc="-1">
                          <a:solidFill>
                            <a:srgbClr val="000000"/>
                          </a:solidFill>
                          <a:latin typeface="Arial"/>
                          <a:ea typeface="DejaVu Sans"/>
                        </a:rPr>
                        <a:t>près de 700 élèves</a:t>
                      </a:r>
                      <a:endParaRPr lang="fr-FR" sz="1200" b="0" strike="noStrike" spc="-1">
                        <a:latin typeface="Arial"/>
                      </a:endParaRPr>
                    </a:p>
                    <a:p>
                      <a:pPr algn="ctr">
                        <a:lnSpc>
                          <a:spcPct val="100000"/>
                        </a:lnSpc>
                        <a:defRPr/>
                      </a:pPr>
                      <a:r>
                        <a:rPr lang="fr-FR" sz="1200" b="1" strike="noStrike" spc="-1">
                          <a:solidFill>
                            <a:srgbClr val="000000"/>
                          </a:solidFill>
                          <a:latin typeface="Arial"/>
                          <a:ea typeface="DejaVu Sans"/>
                        </a:rPr>
                        <a:t>*Finales comité foot : 180 élève</a:t>
                      </a:r>
                      <a:endParaRPr lang="fr-FR" sz="1200" b="0" strike="noStrike" spc="-1">
                        <a:latin typeface="Arial"/>
                      </a:endParaRPr>
                    </a:p>
                    <a:p>
                      <a:pPr algn="ctr">
                        <a:lnSpc>
                          <a:spcPct val="100000"/>
                        </a:lnSpc>
                        <a:defRPr/>
                      </a:pPr>
                      <a:r>
                        <a:rPr lang="fr-FR" sz="1200" b="1" strike="noStrike" spc="-1">
                          <a:solidFill>
                            <a:srgbClr val="000000"/>
                          </a:solidFill>
                          <a:latin typeface="Arial"/>
                          <a:ea typeface="DejaVu Sans"/>
                        </a:rPr>
                        <a:t>*Territorial de course d’orientation : </a:t>
                      </a:r>
                      <a:endParaRPr lang="fr-FR" sz="1200" b="0" strike="noStrike" spc="-1">
                        <a:latin typeface="Arial"/>
                      </a:endParaRPr>
                    </a:p>
                    <a:p>
                      <a:pPr algn="ctr">
                        <a:lnSpc>
                          <a:spcPct val="100000"/>
                        </a:lnSpc>
                        <a:defRPr/>
                      </a:pPr>
                      <a:r>
                        <a:rPr lang="fr-FR" sz="1200" b="1" strike="noStrike" spc="-1">
                          <a:solidFill>
                            <a:srgbClr val="000000"/>
                          </a:solidFill>
                          <a:latin typeface="Arial"/>
                          <a:ea typeface="DejaVu Sans"/>
                        </a:rPr>
                        <a:t>43 élèves</a:t>
                      </a:r>
                      <a:endParaRPr lang="fr-FR" sz="1200" b="0" strike="noStrike" spc="-1">
                        <a:latin typeface="Arial"/>
                      </a:endParaRPr>
                    </a:p>
                    <a:p>
                      <a:pPr algn="ctr">
                        <a:lnSpc>
                          <a:spcPct val="100000"/>
                        </a:lnSpc>
                        <a:defRPr/>
                      </a:pPr>
                      <a:r>
                        <a:rPr lang="fr-FR" sz="1200" b="1" strike="noStrike" spc="-1">
                          <a:solidFill>
                            <a:srgbClr val="000000"/>
                          </a:solidFill>
                          <a:latin typeface="Arial"/>
                          <a:ea typeface="DejaVu Sans"/>
                        </a:rPr>
                        <a:t>*Les finales de comités de Basket et volley</a:t>
                      </a:r>
                      <a:endParaRPr lang="fr-FR" sz="1200" b="0" strike="noStrike" spc="-1">
                        <a:latin typeface="Arial"/>
                      </a:endParaRPr>
                    </a:p>
                    <a:p>
                      <a:pPr algn="ctr">
                        <a:lnSpc>
                          <a:spcPct val="100000"/>
                        </a:lnSpc>
                        <a:defRPr/>
                      </a:pPr>
                      <a:r>
                        <a:rPr lang="fr-FR" sz="1200" b="1" strike="noStrike" spc="-1">
                          <a:solidFill>
                            <a:srgbClr val="000000"/>
                          </a:solidFill>
                          <a:latin typeface="Arial"/>
                          <a:ea typeface="DejaVu Sans"/>
                        </a:rPr>
                        <a:t>*Les Territoriaux de rugby et danse : avec à chaque fois près de 120 élèves</a:t>
                      </a:r>
                      <a:endParaRPr lang="fr-FR" sz="1200" b="0" strike="noStrike" spc="-1">
                        <a:latin typeface="Arial"/>
                      </a:endParaRPr>
                    </a:p>
                    <a:p>
                      <a:pPr algn="ctr">
                        <a:lnSpc>
                          <a:spcPct val="100000"/>
                        </a:lnSpc>
                        <a:defRPr/>
                      </a:pPr>
                      <a:r>
                        <a:rPr lang="fr-FR" sz="1200" b="1" strike="noStrike" spc="-1">
                          <a:solidFill>
                            <a:srgbClr val="000000"/>
                          </a:solidFill>
                          <a:latin typeface="Arial"/>
                          <a:ea typeface="DejaVu Sans"/>
                        </a:rPr>
                        <a:t>*Les championnats d’athlétisme avec une moyenne de 210 élève sur les deux rencontres</a:t>
                      </a:r>
                      <a:endParaRPr lang="fr-FR" sz="1200" b="0" strike="noStrike" spc="-1">
                        <a:latin typeface="Arial"/>
                      </a:endParaRPr>
                    </a:p>
                    <a:p>
                      <a:pPr algn="ctr">
                        <a:lnSpc>
                          <a:spcPct val="100000"/>
                        </a:lnSpc>
                        <a:defRPr/>
                      </a:pPr>
                      <a:r>
                        <a:rPr lang="fr-FR" sz="1200" b="1" strike="noStrike" spc="-1">
                          <a:solidFill>
                            <a:srgbClr val="000000"/>
                          </a:solidFill>
                          <a:latin typeface="Arial"/>
                          <a:ea typeface="DejaVu Sans"/>
                        </a:rPr>
                        <a:t>*Les Championnat de France de golf</a:t>
                      </a:r>
                      <a:endParaRPr lang="fr-FR" sz="1200" b="0" strike="noStrike" spc="-1">
                        <a:latin typeface="Arial"/>
                      </a:endParaRPr>
                    </a:p>
                    <a:p>
                      <a:pPr algn="ctr">
                        <a:lnSpc>
                          <a:spcPct val="100000"/>
                        </a:lnSpc>
                        <a:defRPr/>
                      </a:pPr>
                      <a:r>
                        <a:rPr lang="fr-FR" sz="1200" b="1" strike="noStrike" spc="-1">
                          <a:solidFill>
                            <a:srgbClr val="000000"/>
                          </a:solidFill>
                          <a:latin typeface="Arial"/>
                          <a:ea typeface="DejaVu Sans"/>
                        </a:rPr>
                        <a:t>*La seconde édition du challenge sport santé</a:t>
                      </a:r>
                      <a:endParaRPr lang="fr-FR" sz="1200" b="0" strike="noStrike" spc="-1">
                        <a:latin typeface="Arial"/>
                      </a:endParaRPr>
                    </a:p>
                    <a:p>
                      <a:pPr algn="ctr">
                        <a:lnSpc>
                          <a:spcPct val="100000"/>
                        </a:lnSpc>
                        <a:defRPr/>
                      </a:pPr>
                      <a:r>
                        <a:rPr lang="fr-FR" sz="1200" b="1" strike="noStrike" spc="-1">
                          <a:solidFill>
                            <a:srgbClr val="000000"/>
                          </a:solidFill>
                          <a:latin typeface="Arial"/>
                          <a:ea typeface="DejaVu Sans"/>
                        </a:rPr>
                        <a:t>*La première édition de la journée de formation des JO</a:t>
                      </a:r>
                      <a:endParaRPr lang="fr-FR" sz="1200" b="0" strike="noStrike" spc="-1">
                        <a:latin typeface="Arial"/>
                      </a:endParaRPr>
                    </a:p>
                    <a:p>
                      <a:pPr algn="ctr">
                        <a:lnSpc>
                          <a:spcPct val="100000"/>
                        </a:lnSpc>
                        <a:defRPr/>
                      </a:pPr>
                      <a:endParaRPr lang="fr-FR" sz="1400" b="0" strike="noStrike" spc="-1">
                        <a:latin typeface="Arial"/>
                      </a:endParaRPr>
                    </a:p>
                    <a:p>
                      <a:pPr algn="ctr">
                        <a:lnSpc>
                          <a:spcPct val="100000"/>
                        </a:lnSpc>
                        <a:defRPr/>
                      </a:pPr>
                      <a:endParaRPr lang="fr-FR" sz="1400" b="0" strike="noStrike" spc="0">
                        <a:latin typeface="Arial"/>
                      </a:endParaRPr>
                    </a:p>
                    <a:p>
                      <a:pPr algn="ctr">
                        <a:lnSpc>
                          <a:spcPct val="100000"/>
                        </a:lnSpc>
                        <a:defRPr/>
                      </a:pPr>
                      <a:endParaRPr lang="fr-FR" sz="1400" b="0" strike="noStrike" spc="0">
                        <a:latin typeface="Arial"/>
                      </a:endParaRPr>
                    </a:p>
                    <a:p>
                      <a:pPr algn="ctr">
                        <a:lnSpc>
                          <a:spcPct val="100000"/>
                        </a:lnSpc>
                        <a:defRPr/>
                      </a:pPr>
                      <a:endParaRPr lang="fr-FR" sz="1400" b="0" strike="noStrike" spc="0">
                        <a:latin typeface="Arial"/>
                      </a:endParaRPr>
                    </a:p>
                    <a:p>
                      <a:pPr algn="ctr">
                        <a:lnSpc>
                          <a:spcPct val="100000"/>
                        </a:lnSpc>
                        <a:defRPr/>
                      </a:pPr>
                      <a:r>
                        <a:rPr lang="fr-FR" sz="1400" b="1" strike="noStrike" spc="-1">
                          <a:solidFill>
                            <a:srgbClr val="000000"/>
                          </a:solidFill>
                          <a:latin typeface="Arial"/>
                          <a:ea typeface="DejaVu Sans"/>
                        </a:rPr>
                        <a:t>En cours d’évaluation</a:t>
                      </a:r>
                      <a:endParaRPr lang="fr-FR" sz="1400" b="0" strike="noStrike" spc="-1">
                        <a:latin typeface="Arial"/>
                      </a:endParaRPr>
                    </a:p>
                    <a:p>
                      <a:pPr algn="ctr">
                        <a:lnSpc>
                          <a:spcPct val="100000"/>
                        </a:lnSpc>
                        <a:defRPr/>
                      </a:pPr>
                      <a:endParaRPr lang="fr-FR" sz="14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c>
                  <a:txBody>
                    <a:bodyPr/>
                    <a:p>
                      <a:pPr algn="ctr">
                        <a:lnSpc>
                          <a:spcPct val="100000"/>
                        </a:lnSpc>
                        <a:defRPr/>
                      </a:pPr>
                      <a:r>
                        <a:rPr lang="fr-FR" sz="1400" b="1" u="sng" strike="noStrike" spc="-1">
                          <a:solidFill>
                            <a:srgbClr val="0070C0"/>
                          </a:solidFill>
                          <a:latin typeface="Arial"/>
                        </a:rPr>
                        <a:t>Perspectives  2022-2023</a:t>
                      </a:r>
                      <a:endParaRPr lang="fr-FR" sz="1400" b="0" strike="noStrike" spc="-1">
                        <a:latin typeface="Arial"/>
                      </a:endParaRPr>
                    </a:p>
                    <a:p>
                      <a:pPr marL="216000" indent="-209160">
                        <a:lnSpc>
                          <a:spcPct val="100000"/>
                        </a:lnSpc>
                        <a:defRPr/>
                      </a:pPr>
                      <a:endParaRPr lang="fr-FR" sz="1400" b="0" strike="noStrike" spc="-1">
                        <a:latin typeface="Arial"/>
                      </a:endParaRPr>
                    </a:p>
                    <a:p>
                      <a:pPr marL="216000" indent="-209160">
                        <a:lnSpc>
                          <a:spcPct val="100000"/>
                        </a:lnSpc>
                        <a:defRPr/>
                      </a:pP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Proposer un  calendrier riche et varié</a:t>
                      </a: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r>
                        <a:rPr lang="fr-FR" sz="1400" b="1" u="sng" strike="noStrike" spc="-1">
                          <a:solidFill>
                            <a:srgbClr val="0070C0"/>
                          </a:solidFill>
                          <a:latin typeface="Arial"/>
                          <a:ea typeface="Times New Roman"/>
                        </a:rPr>
                        <a:t>Événements majeurs </a:t>
                      </a:r>
                      <a:endParaRPr lang="fr-FR" sz="1400" b="0" strike="noStrike" spc="-1">
                        <a:latin typeface="Arial"/>
                      </a:endParaRPr>
                    </a:p>
                    <a:p>
                      <a:pPr marL="216000" indent="-209160" algn="ctr">
                        <a:lnSpc>
                          <a:spcPct val="100000"/>
                        </a:lnSpc>
                        <a:defRPr/>
                      </a:pPr>
                      <a:r>
                        <a:rPr lang="fr-FR" sz="1400" b="1" u="sng" strike="noStrike" spc="-1">
                          <a:solidFill>
                            <a:srgbClr val="0070C0"/>
                          </a:solidFill>
                          <a:latin typeface="Arial"/>
                          <a:ea typeface="Times New Roman"/>
                        </a:rPr>
                        <a:t>2022-2023</a:t>
                      </a:r>
                      <a:endParaRPr lang="fr-FR" sz="14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a:t>
                      </a:r>
                      <a:r>
                        <a:rPr lang="fr-FR" sz="1200" b="1" u="sng" strike="noStrike" spc="-1">
                          <a:solidFill>
                            <a:srgbClr val="000000"/>
                          </a:solidFill>
                          <a:latin typeface="Arial"/>
                          <a:ea typeface="Times New Roman"/>
                        </a:rPr>
                        <a:t>Organisation des</a:t>
                      </a:r>
                      <a:endParaRPr lang="fr-FR" sz="1200" b="0" strike="noStrike" spc="-1">
                        <a:latin typeface="Arial"/>
                      </a:endParaRPr>
                    </a:p>
                    <a:p>
                      <a:pPr marL="216000" indent="-209160" algn="ctr">
                        <a:lnSpc>
                          <a:spcPct val="100000"/>
                        </a:lnSpc>
                        <a:defRPr/>
                      </a:pPr>
                      <a:r>
                        <a:rPr lang="fr-FR" sz="1200" b="1" u="sng" strike="noStrike" spc="-1">
                          <a:solidFill>
                            <a:srgbClr val="000000"/>
                          </a:solidFill>
                          <a:latin typeface="Arial"/>
                          <a:ea typeface="Times New Roman"/>
                        </a:rPr>
                        <a:t>Territoriaux :</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Cross, Athlétisme</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Course d’orientation</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Volley, Basket</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Danse et Tennis de Table</a:t>
                      </a:r>
                      <a:endParaRPr lang="fr-FR" sz="1200" b="0" strike="noStrike" spc="-1">
                        <a:latin typeface="Arial"/>
                      </a:endParaRPr>
                    </a:p>
                    <a:p>
                      <a:pPr marL="216000" indent="-209160" algn="ctr">
                        <a:lnSpc>
                          <a:spcPct val="100000"/>
                        </a:lnSpc>
                        <a:defRPr/>
                      </a:pP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*3ème édition du challenge sport santé</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*Championnat de France de Volley 2023</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*Semaine Olympique</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*Projet Coupe du monde de Rugby</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*Réflexion sur les lycées</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*Journée de formation des JO (2nd édition)</a:t>
                      </a:r>
                      <a:endParaRPr lang="fr-FR" sz="1200" b="0" strike="noStrike" spc="-1">
                        <a:latin typeface="Arial"/>
                      </a:endParaRPr>
                    </a:p>
                    <a:p>
                      <a:pPr marL="216000" indent="-209160">
                        <a:lnSpc>
                          <a:spcPct val="100000"/>
                        </a:lnSpc>
                        <a:defRPr/>
                      </a:pPr>
                      <a:endParaRPr lang="fr-FR" sz="1400" b="0" strike="noStrike" spc="-1">
                        <a:latin typeface="Arial"/>
                      </a:endParaRPr>
                    </a:p>
                    <a:p>
                      <a:pPr marL="216000" indent="-209160">
                        <a:lnSpc>
                          <a:spcPct val="100000"/>
                        </a:lnSpc>
                        <a:defRPr/>
                      </a:pPr>
                      <a:r>
                        <a:rPr lang="fr-FR" sz="1400" b="1" strike="noStrike" spc="0">
                          <a:latin typeface="Arial"/>
                        </a:rPr>
                        <a:t>Mise en place sous réserve du bilan de l’évaluation</a:t>
                      </a:r>
                      <a:endParaRPr sz="1400" b="1" strike="noStrike" spc="-1">
                        <a:latin typeface="Arial"/>
                      </a:endParaRPr>
                    </a:p>
                    <a:p>
                      <a:pPr marL="216000" indent="-209160" algn="ctr">
                        <a:lnSpc>
                          <a:spcPct val="100000"/>
                        </a:lnSpc>
                        <a:defRPr/>
                      </a:pPr>
                      <a:endParaRPr lang="fr-FR" sz="14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graphicFrame>
        <p:nvGraphicFramePr>
          <p:cNvPr id="186" name="Table 1"/>
          <p:cNvGraphicFramePr>
            <a:graphicFrameLocks xmlns:a="http://schemas.openxmlformats.org/drawingml/2006/main"/>
          </p:cNvGraphicFramePr>
          <p:nvPr/>
        </p:nvGraphicFramePr>
        <p:xfrm>
          <a:off x="175320" y="792360"/>
          <a:ext cx="8682480" cy="5922000"/>
        </p:xfrm>
        <a:graphic>
          <a:graphicData uri="http://schemas.openxmlformats.org/drawingml/2006/table">
            <a:tbl>
              <a:tblPr firstRow="0" firstCol="0" lastRow="0" lastCol="0" bandRow="0" bandCol="0"/>
              <a:tblGrid>
                <a:gridCol w="2160000"/>
                <a:gridCol w="4143960"/>
                <a:gridCol w="2378519"/>
              </a:tblGrid>
              <a:tr h="5922360">
                <a:tc>
                  <a:txBody>
                    <a:bodyPr/>
                    <a:p>
                      <a:pPr marL="216000" indent="-209520" algn="ctr">
                        <a:lnSpc>
                          <a:spcPct val="100000"/>
                        </a:lnSpc>
                        <a:buClr>
                          <a:srgbClr val="0070C0"/>
                        </a:buClr>
                        <a:buFont typeface="Arial"/>
                        <a:buChar char="•"/>
                        <a:defRPr/>
                      </a:pPr>
                      <a:r>
                        <a:rPr lang="fr-FR" sz="1400" b="1" strike="noStrike" spc="-1">
                          <a:solidFill>
                            <a:srgbClr val="0070C0"/>
                          </a:solidFill>
                          <a:latin typeface="Arial"/>
                        </a:rPr>
                        <a:t>Objectif 2021-2022</a:t>
                      </a:r>
                      <a:r>
                        <a:rPr lang="fr-FR" sz="1400" b="1" strike="noStrike" spc="-1">
                          <a:solidFill>
                            <a:srgbClr val="000000"/>
                          </a:solidFill>
                          <a:latin typeface="Arial"/>
                        </a:rPr>
                        <a:t> </a:t>
                      </a:r>
                      <a:endParaRPr lang="fr-FR" sz="1400" b="0" strike="noStrike" spc="-1">
                        <a:latin typeface="Arial"/>
                      </a:endParaRPr>
                    </a:p>
                    <a:p>
                      <a:pPr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r>
                        <a:rPr lang="fr-FR" sz="1400" b="1" u="sng" strike="noStrike" spc="-1">
                          <a:solidFill>
                            <a:srgbClr val="0070C0"/>
                          </a:solidFill>
                          <a:latin typeface="Arial"/>
                          <a:ea typeface="Times New Roman"/>
                        </a:rPr>
                        <a:t>1er Degré</a:t>
                      </a: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*Poursuivre le</a:t>
                      </a: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développement de l’UGSEL</a:t>
                      </a: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dans les écoles.</a:t>
                      </a: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*Aide matérielle :</a:t>
                      </a: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mise à disposition de matériels sportifs spécifiques :</a:t>
                      </a: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7 kits sont disponibles</a:t>
                      </a: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r>
                        <a:rPr lang="fr-FR" sz="1400" b="1" u="sng" strike="noStrike" spc="-1">
                          <a:solidFill>
                            <a:srgbClr val="00B0F0"/>
                          </a:solidFill>
                          <a:latin typeface="Arial"/>
                          <a:ea typeface="Times New Roman"/>
                        </a:rPr>
                        <a:t>6 Adhésion</a:t>
                      </a:r>
                      <a:endParaRPr lang="fr-FR" sz="1400" b="0" strike="noStrike" spc="-1">
                        <a:latin typeface="Arial"/>
                      </a:endParaRPr>
                    </a:p>
                    <a:p>
                      <a:pPr marL="216000" indent="-209160" algn="ctr">
                        <a:lnSpc>
                          <a:spcPct val="100000"/>
                        </a:lnSpc>
                        <a:defRPr/>
                      </a:pPr>
                      <a:r>
                        <a:rPr lang="fr-FR" sz="1400" b="1" u="sng" strike="noStrike" spc="-1">
                          <a:solidFill>
                            <a:srgbClr val="00B0F0"/>
                          </a:solidFill>
                          <a:latin typeface="Arial"/>
                          <a:ea typeface="Times New Roman"/>
                        </a:rPr>
                        <a:t>Participation </a:t>
                      </a: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100% des établissements</a:t>
                      </a:r>
                      <a:endParaRPr lang="fr-FR" sz="1400" b="0" strike="noStrike" spc="-1">
                        <a:latin typeface="Arial"/>
                      </a:endParaRPr>
                    </a:p>
                    <a:p>
                      <a:pPr marL="216000" indent="-209160" algn="ctr">
                        <a:lnSpc>
                          <a:spcPct val="100000"/>
                        </a:lnSpc>
                        <a:defRPr/>
                      </a:pPr>
                      <a:endParaRPr lang="fr-FR" sz="14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c>
                  <a:txBody>
                    <a:bodyPr/>
                    <a:p>
                      <a:pPr algn="ctr">
                        <a:lnSpc>
                          <a:spcPct val="100000"/>
                        </a:lnSpc>
                        <a:defRPr/>
                      </a:pPr>
                      <a:r>
                        <a:rPr lang="fr-FR" sz="1400" b="1" strike="noStrike" spc="-1">
                          <a:solidFill>
                            <a:srgbClr val="0070C0"/>
                          </a:solidFill>
                          <a:latin typeface="Arial"/>
                        </a:rPr>
                        <a:t>Réalisé</a:t>
                      </a:r>
                      <a:endParaRPr lang="fr-FR" sz="1400" b="0" strike="noStrike" spc="-1">
                        <a:latin typeface="Arial"/>
                      </a:endParaRPr>
                    </a:p>
                    <a:p>
                      <a:pPr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*Convention avec les comités sportifs de handball et rugby (mise à disposition</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d’éducateurs sportifs et matériels notamment) </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*Différentes actions avec l’UGSEL nationale</a:t>
                      </a: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r>
                        <a:rPr lang="fr-FR" sz="1400" b="1" u="sng" strike="noStrike" spc="-1">
                          <a:solidFill>
                            <a:srgbClr val="0070C0"/>
                          </a:solidFill>
                          <a:latin typeface="Arial"/>
                          <a:ea typeface="Times New Roman"/>
                        </a:rPr>
                        <a:t>Evénements majeurs</a:t>
                      </a:r>
                      <a:endParaRPr lang="fr-FR" sz="1400" b="0" strike="noStrike" spc="-1">
                        <a:latin typeface="Arial"/>
                      </a:endParaRPr>
                    </a:p>
                    <a:p>
                      <a:pPr marL="216000" indent="-209520" algn="ctr">
                        <a:lnSpc>
                          <a:spcPct val="100000"/>
                        </a:lnSpc>
                        <a:defRPr/>
                      </a:pPr>
                      <a:r>
                        <a:rPr lang="fr-FR" sz="1400" b="1" strike="noStrike" spc="-1">
                          <a:solidFill>
                            <a:srgbClr val="0070C0"/>
                          </a:solidFill>
                          <a:latin typeface="Arial"/>
                          <a:ea typeface="Times New Roman"/>
                        </a:rPr>
                        <a:t>Cross départemental (81 élèves classés)</a:t>
                      </a:r>
                      <a:endParaRPr lang="fr-FR" sz="1400" b="0" strike="noStrike" spc="-1">
                        <a:latin typeface="Arial"/>
                      </a:endParaRPr>
                    </a:p>
                    <a:p>
                      <a:pPr marL="216000" indent="-209520" algn="ctr">
                        <a:lnSpc>
                          <a:spcPct val="100000"/>
                        </a:lnSpc>
                        <a:defRPr/>
                      </a:pPr>
                      <a:r>
                        <a:rPr lang="fr-FR" sz="1400" b="1" strike="noStrike" spc="-1">
                          <a:solidFill>
                            <a:srgbClr val="0070C0"/>
                          </a:solidFill>
                          <a:latin typeface="Arial"/>
                          <a:ea typeface="Times New Roman"/>
                        </a:rPr>
                        <a:t>Challenge sport santé (700 élèves)</a:t>
                      </a: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Arial"/>
                        </a:rPr>
                        <a:t>Réalisé : seulement 3 prêts de kits</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Arial"/>
                        </a:rPr>
                        <a:t>(La Salle Avignon et St Josph St Saturnin)</a:t>
                      </a: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Très proche des 100 % d’adhésion dans le 2D.</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Nouvelle adhésion : Collège Saint Joseph (Chateaurenard) </a:t>
                      </a: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100% des écoles. </a:t>
                      </a:r>
                      <a:endParaRPr lang="fr-FR" sz="14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c>
                  <a:txBody>
                    <a:bodyPr/>
                    <a:p>
                      <a:pPr algn="ctr">
                        <a:lnSpc>
                          <a:spcPct val="100000"/>
                        </a:lnSpc>
                        <a:defRPr/>
                      </a:pPr>
                      <a:r>
                        <a:rPr lang="fr-FR" sz="1400" b="1" strike="noStrike" spc="-1">
                          <a:solidFill>
                            <a:srgbClr val="0070C0"/>
                          </a:solidFill>
                          <a:latin typeface="Arial"/>
                        </a:rPr>
                        <a:t>Perspectives  </a:t>
                      </a:r>
                      <a:endParaRPr lang="fr-FR" sz="1400" b="0" strike="noStrike" spc="-1">
                        <a:latin typeface="Arial"/>
                      </a:endParaRPr>
                    </a:p>
                    <a:p>
                      <a:pPr algn="ctr">
                        <a:lnSpc>
                          <a:spcPct val="100000"/>
                        </a:lnSpc>
                        <a:defRPr/>
                      </a:pPr>
                      <a:r>
                        <a:rPr lang="fr-FR" sz="1400" b="1" strike="noStrike" spc="-1">
                          <a:solidFill>
                            <a:srgbClr val="0070C0"/>
                          </a:solidFill>
                          <a:latin typeface="Arial"/>
                        </a:rPr>
                        <a:t>2022-2023</a:t>
                      </a: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Arial"/>
                        </a:rPr>
                        <a:t>*Continuer à soutenir l’action de </a:t>
                      </a: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Arial"/>
                        </a:rPr>
                        <a:t>partenariat et de conventionnement</a:t>
                      </a: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DejaVu Sans"/>
                        </a:rPr>
                        <a:t>*Communication à renforcer concernant les événements nationaux (ma rentrèe avec l’ugsel...) et le prêt des kits matériels</a:t>
                      </a:r>
                      <a:endParaRPr lang="fr-FR" sz="1400" b="0" strike="noStrike" spc="-1">
                        <a:latin typeface="Arial"/>
                      </a:endParaRPr>
                    </a:p>
                    <a:p>
                      <a:pPr marL="216000" indent="-209160" algn="ctr">
                        <a:lnSpc>
                          <a:spcPct val="100000"/>
                        </a:lnSpc>
                        <a:defRPr/>
                      </a:pPr>
                      <a:endParaRPr lang="fr-FR" sz="1400" b="0" strike="noStrike" spc="0">
                        <a:latin typeface="Arial"/>
                      </a:endParaRPr>
                    </a:p>
                    <a:p>
                      <a:pPr marL="216000" indent="-209160" algn="ctr">
                        <a:lnSpc>
                          <a:spcPct val="100000"/>
                        </a:lnSpc>
                        <a:defRPr/>
                      </a:pPr>
                      <a:r>
                        <a:rPr lang="fr-FR" sz="1400" b="1" strike="noStrike" spc="0">
                          <a:latin typeface="Arial"/>
                        </a:rPr>
                        <a:t>*Identifier un référent UGSEL par école</a:t>
                      </a:r>
                      <a:endParaRPr lang="fr-FR" sz="1400" b="0" strike="noStrike" spc="0">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DejaVu Sans"/>
                        </a:rPr>
                        <a:t>*Réflexion sur le SRAV afin d’offrir des pistes de travail </a:t>
                      </a:r>
                      <a:endParaRPr lang="fr-FR" sz="1400" b="1" strike="noStrike" spc="0">
                        <a:solidFill>
                          <a:srgbClr val="000000"/>
                        </a:solidFill>
                        <a:latin typeface="Arial"/>
                        <a:ea typeface="DejaVu Sans"/>
                      </a:endParaRPr>
                    </a:p>
                    <a:p>
                      <a:pPr marL="216000" indent="-209160" algn="ctr">
                        <a:lnSpc>
                          <a:spcPct val="100000"/>
                        </a:lnSpc>
                        <a:defRPr/>
                      </a:pPr>
                      <a:endParaRPr lang="fr-FR" sz="1400" b="0" strike="noStrike" spc="0">
                        <a:latin typeface="Arial"/>
                      </a:endParaRPr>
                    </a:p>
                    <a:p>
                      <a:pPr marL="216000" indent="-209160" algn="ctr">
                        <a:lnSpc>
                          <a:spcPct val="100000"/>
                        </a:lnSpc>
                        <a:defRPr/>
                      </a:pPr>
                      <a:r>
                        <a:rPr lang="fr-FR" sz="1400" b="1" strike="noStrike" spc="0">
                          <a:solidFill>
                            <a:srgbClr val="000000"/>
                          </a:solidFill>
                          <a:latin typeface="Arial"/>
                          <a:ea typeface="DejaVu Sans"/>
                        </a:rPr>
                        <a:t>*Renforcer les cross et événements par secteur</a:t>
                      </a:r>
                      <a:endParaRPr lang="fr-FR" sz="1400" b="0" strike="noStrike" spc="0">
                        <a:latin typeface="Arial"/>
                      </a:endParaRPr>
                    </a:p>
                    <a:p>
                      <a:pPr marL="216000" indent="-209160" algn="ctr">
                        <a:lnSpc>
                          <a:spcPct val="100000"/>
                        </a:lnSpc>
                        <a:defRPr/>
                      </a:pPr>
                      <a:endParaRPr lang="fr-FR" sz="1400" b="0" strike="noStrike" spc="0">
                        <a:latin typeface="Arial"/>
                      </a:endParaRPr>
                    </a:p>
                    <a:p>
                      <a:pPr marL="216000" indent="-209160" algn="ctr">
                        <a:lnSpc>
                          <a:spcPct val="100000"/>
                        </a:lnSpc>
                        <a:defRPr/>
                      </a:pPr>
                      <a:endParaRPr lang="fr-FR" sz="1400" b="0" strike="noStrike" spc="0">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59" name="CustomShape 1"/>
          <p:cNvSpPr/>
          <p:nvPr/>
        </p:nvSpPr>
        <p:spPr bwMode="auto">
          <a:xfrm>
            <a:off x="3060000" y="576000"/>
            <a:ext cx="3643200" cy="5537160"/>
          </a:xfrm>
          <a:prstGeom prst="rect">
            <a:avLst/>
          </a:prstGeom>
          <a:noFill/>
          <a:ln>
            <a:noFill/>
          </a:ln>
        </p:spPr>
        <p:style>
          <a:lnRef idx="0"/>
          <a:fillRef idx="0"/>
          <a:effectRef idx="0"/>
          <a:fontRef idx="minor"/>
        </p:style>
        <p:txBody>
          <a:bodyPr wrap="none" lIns="90000" tIns="45000" rIns="90000" bIns="45000">
            <a:spAutoFit/>
          </a:bodyPr>
          <a:p>
            <a:pPr>
              <a:lnSpc>
                <a:spcPct val="100000"/>
              </a:lnSpc>
              <a:defRPr/>
            </a:pPr>
            <a:r>
              <a:rPr lang="fr-FR" sz="1800" b="1" strike="noStrike" spc="-1">
                <a:solidFill>
                  <a:srgbClr val="000000"/>
                </a:solidFill>
                <a:latin typeface="Calibri"/>
                <a:ea typeface="Times New Roman"/>
              </a:rPr>
              <a:t>Ordre du Jour :</a:t>
            </a:r>
            <a:endParaRPr lang="fr-FR" sz="1800" b="0" strike="noStrike" spc="-1">
              <a:latin typeface="Arial"/>
            </a:endParaRPr>
          </a:p>
          <a:p>
            <a:pPr>
              <a:lnSpc>
                <a:spcPct val="100000"/>
              </a:lnSpc>
              <a:defRPr/>
            </a:pPr>
            <a:endParaRPr lang="fr-FR" sz="1800" b="0" strike="noStrike" spc="-1">
              <a:latin typeface="Arial"/>
            </a:endParaRPr>
          </a:p>
          <a:p>
            <a:pPr>
              <a:lnSpc>
                <a:spcPct val="100000"/>
              </a:lnSpc>
              <a:defRPr/>
            </a:pPr>
            <a:endParaRPr lang="fr-FR" sz="1800" b="0" strike="noStrike" spc="-1">
              <a:latin typeface="Arial"/>
            </a:endParaRPr>
          </a:p>
          <a:p>
            <a:pPr marL="216000" indent="-209160">
              <a:lnSpc>
                <a:spcPct val="100000"/>
              </a:lnSpc>
              <a:buClr>
                <a:srgbClr val="000000"/>
              </a:buClr>
              <a:buFont typeface="Symbol"/>
              <a:buChar char=""/>
              <a:defRPr/>
            </a:pPr>
            <a:r>
              <a:rPr lang="fr-FR" sz="1600" b="0" strike="noStrike" spc="-1">
                <a:solidFill>
                  <a:srgbClr val="000000"/>
                </a:solidFill>
                <a:latin typeface="Calibri"/>
                <a:ea typeface="Times New Roman"/>
              </a:rPr>
              <a:t>Quorum</a:t>
            </a:r>
            <a:endParaRPr lang="fr-FR" sz="1600" b="0" strike="noStrike" spc="-1">
              <a:latin typeface="Arial"/>
            </a:endParaRPr>
          </a:p>
          <a:p>
            <a:pPr>
              <a:lnSpc>
                <a:spcPct val="100000"/>
              </a:lnSpc>
              <a:defRPr/>
            </a:pPr>
            <a:endParaRPr lang="fr-FR" sz="1600" b="0" strike="noStrike" spc="-1">
              <a:latin typeface="Arial"/>
            </a:endParaRPr>
          </a:p>
          <a:p>
            <a:pPr marL="216000" indent="-209160">
              <a:lnSpc>
                <a:spcPct val="100000"/>
              </a:lnSpc>
              <a:buClr>
                <a:srgbClr val="000000"/>
              </a:buClr>
              <a:buFont typeface="Symbol"/>
              <a:buChar char=""/>
              <a:defRPr/>
            </a:pPr>
            <a:r>
              <a:rPr lang="fr-FR" sz="1600" b="0" strike="noStrike" spc="-1">
                <a:solidFill>
                  <a:srgbClr val="000000"/>
                </a:solidFill>
                <a:latin typeface="Calibri"/>
                <a:ea typeface="Times New Roman"/>
              </a:rPr>
              <a:t>Adoption du CR AG du 13 octobre 2021</a:t>
            </a:r>
            <a:endParaRPr lang="fr-FR" sz="1600" b="0" strike="noStrike" spc="-1">
              <a:latin typeface="Arial"/>
            </a:endParaRPr>
          </a:p>
          <a:p>
            <a:pPr>
              <a:lnSpc>
                <a:spcPct val="100000"/>
              </a:lnSpc>
              <a:defRPr/>
            </a:pPr>
            <a:endParaRPr lang="fr-FR" sz="1600" b="0" strike="noStrike" spc="-1">
              <a:latin typeface="Arial"/>
            </a:endParaRPr>
          </a:p>
          <a:p>
            <a:pPr marL="216000" indent="-209160" algn="just">
              <a:lnSpc>
                <a:spcPct val="100000"/>
              </a:lnSpc>
              <a:buClr>
                <a:srgbClr val="000000"/>
              </a:buClr>
              <a:buFont typeface="Symbol"/>
              <a:buChar char=""/>
              <a:defRPr/>
            </a:pPr>
            <a:r>
              <a:rPr lang="fr-FR" sz="1600" b="0" strike="noStrike" spc="-1">
                <a:solidFill>
                  <a:srgbClr val="000000"/>
                </a:solidFill>
                <a:latin typeface="Calibri"/>
                <a:ea typeface="Times New Roman"/>
              </a:rPr>
              <a:t>Rapport moral 2021/2022</a:t>
            </a:r>
            <a:endParaRPr lang="fr-FR" sz="1600" b="0" strike="noStrike" spc="-1">
              <a:latin typeface="Arial"/>
            </a:endParaRPr>
          </a:p>
          <a:p>
            <a:pPr>
              <a:lnSpc>
                <a:spcPct val="100000"/>
              </a:lnSpc>
              <a:defRPr/>
            </a:pPr>
            <a:endParaRPr lang="fr-FR" sz="1600" b="0" strike="noStrike" spc="-1">
              <a:latin typeface="Arial"/>
            </a:endParaRPr>
          </a:p>
          <a:p>
            <a:pPr marL="216000" indent="-209160">
              <a:lnSpc>
                <a:spcPct val="100000"/>
              </a:lnSpc>
              <a:buClr>
                <a:srgbClr val="000000"/>
              </a:buClr>
              <a:buFont typeface="Symbol"/>
              <a:buChar char=""/>
              <a:defRPr/>
            </a:pPr>
            <a:r>
              <a:rPr lang="fr-FR" sz="1600" b="0" strike="noStrike" spc="-1">
                <a:solidFill>
                  <a:srgbClr val="000000"/>
                </a:solidFill>
                <a:latin typeface="Calibri"/>
                <a:ea typeface="Times New Roman"/>
              </a:rPr>
              <a:t>Rapport d’orientation 2022/2023 </a:t>
            </a:r>
            <a:endParaRPr lang="fr-FR" sz="1600" b="0" strike="noStrike" spc="-1">
              <a:latin typeface="Arial"/>
            </a:endParaRPr>
          </a:p>
          <a:p>
            <a:pPr>
              <a:lnSpc>
                <a:spcPct val="100000"/>
              </a:lnSpc>
              <a:defRPr/>
            </a:pPr>
            <a:endParaRPr lang="fr-FR" sz="1600" b="0" strike="noStrike" spc="-1">
              <a:latin typeface="Arial"/>
            </a:endParaRPr>
          </a:p>
          <a:p>
            <a:pPr marL="216000" indent="-209160">
              <a:lnSpc>
                <a:spcPct val="100000"/>
              </a:lnSpc>
              <a:buClr>
                <a:srgbClr val="000000"/>
              </a:buClr>
              <a:buFont typeface="Symbol"/>
              <a:buChar char=""/>
              <a:defRPr/>
            </a:pPr>
            <a:r>
              <a:rPr lang="fr-FR" sz="1600" b="0" strike="noStrike" spc="-1">
                <a:solidFill>
                  <a:srgbClr val="000000"/>
                </a:solidFill>
                <a:latin typeface="Calibri"/>
                <a:ea typeface="Times New Roman"/>
              </a:rPr>
              <a:t> </a:t>
            </a:r>
            <a:r>
              <a:rPr lang="fr-FR" sz="1600" b="0" strike="noStrike" spc="-1">
                <a:solidFill>
                  <a:srgbClr val="000000"/>
                </a:solidFill>
                <a:latin typeface="Calibri"/>
                <a:ea typeface="Times New Roman"/>
              </a:rPr>
              <a:t>Bilan financier 2021/2022</a:t>
            </a:r>
            <a:endParaRPr lang="fr-FR" sz="1600" b="0" strike="noStrike" spc="-1">
              <a:latin typeface="Arial"/>
            </a:endParaRPr>
          </a:p>
          <a:p>
            <a:pPr>
              <a:lnSpc>
                <a:spcPct val="100000"/>
              </a:lnSpc>
              <a:defRPr/>
            </a:pPr>
            <a:endParaRPr lang="fr-FR" sz="1600" b="0" strike="noStrike" spc="-1">
              <a:latin typeface="Arial"/>
            </a:endParaRPr>
          </a:p>
          <a:p>
            <a:pPr marL="216000" indent="-209160">
              <a:lnSpc>
                <a:spcPct val="100000"/>
              </a:lnSpc>
              <a:buClr>
                <a:srgbClr val="000000"/>
              </a:buClr>
              <a:buFont typeface="Symbol"/>
              <a:buChar char=""/>
              <a:defRPr/>
            </a:pPr>
            <a:r>
              <a:rPr lang="fr-FR" sz="1600" b="0" strike="noStrike" spc="-1">
                <a:solidFill>
                  <a:srgbClr val="000000"/>
                </a:solidFill>
                <a:latin typeface="Calibri"/>
                <a:ea typeface="Times New Roman"/>
              </a:rPr>
              <a:t>Prévisionnel 2023/2024</a:t>
            </a:r>
            <a:endParaRPr lang="fr-FR" sz="1600" b="0" strike="noStrike" spc="-1">
              <a:latin typeface="Arial"/>
            </a:endParaRPr>
          </a:p>
          <a:p>
            <a:pPr>
              <a:lnSpc>
                <a:spcPct val="100000"/>
              </a:lnSpc>
              <a:defRPr/>
            </a:pPr>
            <a:endParaRPr lang="fr-FR" sz="1600" b="0" strike="noStrike" spc="-1">
              <a:latin typeface="Arial"/>
            </a:endParaRPr>
          </a:p>
          <a:p>
            <a:pPr marL="216000" indent="-209160">
              <a:lnSpc>
                <a:spcPct val="100000"/>
              </a:lnSpc>
              <a:buClr>
                <a:srgbClr val="000000"/>
              </a:buClr>
              <a:buFont typeface="Symbol"/>
              <a:buChar char=""/>
              <a:defRPr/>
            </a:pPr>
            <a:r>
              <a:rPr lang="fr-FR" sz="1600" b="0" strike="noStrike" spc="-1">
                <a:solidFill>
                  <a:srgbClr val="000000"/>
                </a:solidFill>
                <a:latin typeface="Calibri"/>
                <a:ea typeface="Times New Roman"/>
              </a:rPr>
              <a:t>Présentation des cotisations 2023/2024</a:t>
            </a:r>
            <a:endParaRPr lang="fr-FR" sz="1600" b="0" strike="noStrike" spc="-1">
              <a:latin typeface="Arial"/>
            </a:endParaRPr>
          </a:p>
          <a:p>
            <a:pPr>
              <a:lnSpc>
                <a:spcPct val="100000"/>
              </a:lnSpc>
              <a:defRPr/>
            </a:pPr>
            <a:endParaRPr lang="fr-FR" sz="1600" b="0" strike="noStrike" spc="-1">
              <a:latin typeface="Arial"/>
            </a:endParaRPr>
          </a:p>
          <a:p>
            <a:pPr marL="216000" indent="-209160">
              <a:lnSpc>
                <a:spcPct val="100000"/>
              </a:lnSpc>
              <a:buClr>
                <a:srgbClr val="000000"/>
              </a:buClr>
              <a:buFont typeface="Symbol"/>
              <a:buChar char=""/>
              <a:defRPr/>
            </a:pPr>
            <a:r>
              <a:rPr lang="fr-FR" sz="1600" b="0" strike="noStrike" spc="-1">
                <a:solidFill>
                  <a:srgbClr val="000000"/>
                </a:solidFill>
                <a:latin typeface="Calibri"/>
                <a:ea typeface="Times New Roman"/>
              </a:rPr>
              <a:t>Quitus aux administrateurs</a:t>
            </a:r>
            <a:endParaRPr lang="fr-FR" sz="1600" b="0" strike="noStrike" spc="-1">
              <a:latin typeface="Arial"/>
            </a:endParaRPr>
          </a:p>
          <a:p>
            <a:pPr>
              <a:lnSpc>
                <a:spcPct val="100000"/>
              </a:lnSpc>
              <a:defRPr/>
            </a:pPr>
            <a:endParaRPr lang="fr-FR" sz="1600" b="0" strike="noStrike" spc="-1">
              <a:latin typeface="Arial"/>
            </a:endParaRPr>
          </a:p>
          <a:p>
            <a:pPr marL="216000" indent="-209160">
              <a:lnSpc>
                <a:spcPct val="100000"/>
              </a:lnSpc>
              <a:buClr>
                <a:srgbClr val="000000"/>
              </a:buClr>
              <a:buFont typeface="Symbol"/>
              <a:buChar char=""/>
              <a:defRPr/>
            </a:pPr>
            <a:r>
              <a:rPr lang="fr-FR" sz="1600" b="0" strike="noStrike" spc="-1">
                <a:solidFill>
                  <a:srgbClr val="000000"/>
                </a:solidFill>
                <a:latin typeface="Calibri"/>
                <a:ea typeface="Times New Roman"/>
              </a:rPr>
              <a:t>Affectation du résultat</a:t>
            </a:r>
            <a:endParaRPr lang="fr-FR" sz="1600" b="0" strike="noStrike" spc="-1">
              <a:latin typeface="Arial"/>
            </a:endParaRPr>
          </a:p>
          <a:p>
            <a:pPr>
              <a:lnSpc>
                <a:spcPct val="100000"/>
              </a:lnSpc>
              <a:defRPr/>
            </a:pPr>
            <a:endParaRPr lang="fr-FR" sz="1600" b="0" strike="noStrike" spc="-1">
              <a:latin typeface="Arial"/>
            </a:endParaRPr>
          </a:p>
          <a:p>
            <a:pPr marL="216000" indent="-209160">
              <a:lnSpc>
                <a:spcPct val="100000"/>
              </a:lnSpc>
              <a:buClr>
                <a:srgbClr val="000000"/>
              </a:buClr>
              <a:buFont typeface="Symbol"/>
              <a:buChar char=""/>
              <a:defRPr/>
            </a:pPr>
            <a:r>
              <a:rPr lang="fr-FR" sz="1600" b="0" strike="noStrike" spc="-1">
                <a:solidFill>
                  <a:srgbClr val="000000"/>
                </a:solidFill>
                <a:latin typeface="Calibri"/>
                <a:ea typeface="Times New Roman"/>
              </a:rPr>
              <a:t>Questions diverses</a:t>
            </a:r>
            <a:endParaRPr lang="fr-FR" sz="16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graphicFrame>
        <p:nvGraphicFramePr>
          <p:cNvPr id="187" name="Table 1"/>
          <p:cNvGraphicFramePr>
            <a:graphicFrameLocks xmlns:a="http://schemas.openxmlformats.org/drawingml/2006/main"/>
          </p:cNvGraphicFramePr>
          <p:nvPr/>
        </p:nvGraphicFramePr>
        <p:xfrm>
          <a:off x="261360" y="704139"/>
          <a:ext cx="8633520" cy="6169199"/>
        </p:xfrm>
        <a:graphic>
          <a:graphicData uri="http://schemas.openxmlformats.org/drawingml/2006/table">
            <a:tbl>
              <a:tblPr firstRow="0" firstCol="0" lastRow="0" lastCol="0" bandRow="0" bandCol="0"/>
              <a:tblGrid>
                <a:gridCol w="2190600"/>
                <a:gridCol w="3833280"/>
                <a:gridCol w="2597400"/>
              </a:tblGrid>
              <a:tr h="5805360">
                <a:tc>
                  <a:txBody>
                    <a:bodyPr/>
                    <a:p>
                      <a:pPr marL="216000" indent="-209520" algn="ctr">
                        <a:lnSpc>
                          <a:spcPct val="100000"/>
                        </a:lnSpc>
                        <a:buClr>
                          <a:srgbClr val="0070C0"/>
                        </a:buClr>
                        <a:buFont typeface="Arial"/>
                        <a:buChar char="•"/>
                        <a:defRPr/>
                      </a:pPr>
                      <a:r>
                        <a:rPr lang="fr-FR" sz="1400" b="1" u="sng" strike="noStrike" spc="-1">
                          <a:solidFill>
                            <a:srgbClr val="0070C0"/>
                          </a:solidFill>
                          <a:latin typeface="Arial"/>
                        </a:rPr>
                        <a:t>Objectif 2021-2022</a:t>
                      </a:r>
                      <a:endParaRPr lang="fr-FR" sz="1400" b="0" strike="noStrike" spc="-1">
                        <a:latin typeface="Arial"/>
                      </a:endParaRPr>
                    </a:p>
                    <a:p>
                      <a:pPr algn="ctr">
                        <a:lnSpc>
                          <a:spcPct val="100000"/>
                        </a:lnSpc>
                        <a:defRPr/>
                      </a:pPr>
                      <a:endParaRPr lang="fr-FR" sz="1400" b="0" strike="noStrike" spc="-1">
                        <a:latin typeface="Arial"/>
                      </a:endParaRPr>
                    </a:p>
                    <a:p>
                      <a:pPr algn="ctr">
                        <a:lnSpc>
                          <a:spcPct val="100000"/>
                        </a:lnSpc>
                        <a:defRPr/>
                      </a:pPr>
                      <a:r>
                        <a:rPr lang="fr-FR" sz="1400" b="1" u="sng" strike="noStrike" spc="-1">
                          <a:solidFill>
                            <a:srgbClr val="00B0F0"/>
                          </a:solidFill>
                          <a:latin typeface="Arial"/>
                        </a:rPr>
                        <a:t>7- Formation Jeune Officiel</a:t>
                      </a:r>
                      <a:endParaRPr lang="fr-FR" sz="1400" b="0" strike="noStrike" spc="-1">
                        <a:latin typeface="Arial"/>
                      </a:endParaRPr>
                    </a:p>
                    <a:p>
                      <a:pPr algn="ctr">
                        <a:lnSpc>
                          <a:spcPct val="100000"/>
                        </a:lnSpc>
                        <a:defRPr/>
                      </a:pP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rPr>
                        <a:t>*Poursuivre la formation </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rPr>
                        <a:t>des JO en sport collectif et danse.</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rPr>
                        <a:t>*Envisager des </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rPr>
                        <a:t>superviseurs sur chaque </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rPr>
                        <a:t>championnat de comité</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rPr>
                        <a:t>*L’étendre à l’Athlétisme.</a:t>
                      </a:r>
                      <a:endParaRPr lang="fr-FR" sz="1200" b="0" strike="noStrike" spc="-1">
                        <a:latin typeface="Arial"/>
                      </a:endParaRPr>
                    </a:p>
                    <a:p>
                      <a:pPr marL="216000" indent="-209160" algn="ctr">
                        <a:lnSpc>
                          <a:spcPct val="100000"/>
                        </a:lnSpc>
                        <a:defRPr/>
                      </a:pPr>
                      <a:r>
                        <a:rPr lang="fr-FR" sz="1200" b="1" strike="noStrike" spc="-1">
                          <a:solidFill>
                            <a:srgbClr val="000000"/>
                          </a:solidFill>
                          <a:latin typeface="Arial"/>
                        </a:rPr>
                        <a:t>*La généraliser au niveau territorial</a:t>
                      </a:r>
                      <a:endParaRPr lang="fr-FR" sz="12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r>
                        <a:rPr lang="fr-FR" sz="1400" b="1" u="sng" strike="noStrike" spc="-1">
                          <a:solidFill>
                            <a:srgbClr val="00B0F0"/>
                          </a:solidFill>
                          <a:latin typeface="Arial"/>
                          <a:ea typeface="Times New Roman"/>
                        </a:rPr>
                        <a:t>8- Sur le plan de la formation</a:t>
                      </a:r>
                      <a:r>
                        <a:rPr lang="fr-FR" sz="1400" b="1" u="sng" strike="noStrike" spc="-1">
                          <a:solidFill>
                            <a:srgbClr val="000000"/>
                          </a:solidFill>
                          <a:latin typeface="Arial"/>
                          <a:ea typeface="Times New Roman"/>
                        </a:rPr>
                        <a:t> </a:t>
                      </a: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Restructuration au niveau territorial.</a:t>
                      </a: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Proposer une offre de</a:t>
                      </a: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formation </a:t>
                      </a:r>
                      <a:endParaRPr lang="fr-FR" sz="14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c>
                  <a:txBody>
                    <a:bodyPr/>
                    <a:p>
                      <a:pPr algn="ctr">
                        <a:lnSpc>
                          <a:spcPct val="100000"/>
                        </a:lnSpc>
                        <a:defRPr/>
                      </a:pPr>
                      <a:r>
                        <a:rPr lang="fr-FR" sz="1400" b="1" u="sng" strike="noStrike" spc="-1">
                          <a:solidFill>
                            <a:srgbClr val="0070C0"/>
                          </a:solidFill>
                          <a:latin typeface="Arial"/>
                        </a:rPr>
                        <a:t>Réalisé</a:t>
                      </a:r>
                      <a:endParaRPr lang="fr-FR" sz="1400" b="0" strike="noStrike" spc="-1">
                        <a:latin typeface="Arial"/>
                      </a:endParaRPr>
                    </a:p>
                    <a:p>
                      <a:pPr algn="ctr">
                        <a:lnSpc>
                          <a:spcPct val="100000"/>
                        </a:lnSpc>
                        <a:defRPr/>
                      </a:pPr>
                      <a:endParaRPr lang="fr-FR" sz="14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La formation des jeunes officiels est</a:t>
                      </a: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maintenant bien mise en place dans tous  les sports collectifs et en danse. </a:t>
                      </a: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Prise en compte au niveau territorial</a:t>
                      </a: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(la présence d’un JO est maintenant obligatoire à  ce niveau) </a:t>
                      </a: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r>
                        <a:rPr lang="fr-FR" sz="1200" b="0" strike="noStrike" spc="-1">
                          <a:solidFill>
                            <a:srgbClr val="000000"/>
                          </a:solidFill>
                          <a:latin typeface="Arial"/>
                          <a:ea typeface="Times New Roman"/>
                        </a:rPr>
                        <a:t>Des superviseurs dans certaines activités</a:t>
                      </a:r>
                      <a:r>
                        <a:rPr lang="fr-FR" sz="1400" b="0" strike="noStrike" spc="0">
                          <a:solidFill>
                            <a:srgbClr val="000000"/>
                          </a:solidFill>
                          <a:latin typeface="Arial"/>
                          <a:ea typeface="Times New Roman"/>
                        </a:rPr>
                        <a:t> </a:t>
                      </a: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*Le territoire est maintenant bien structuré</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*Des formations PSC1 sur l’ensemble du territoire</a:t>
                      </a: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*Un plan de formation proposé à la rentrée 2021/2022</a:t>
                      </a:r>
                      <a:endParaRPr lang="fr-FR" sz="1400" b="0" strike="noStrike" spc="-1">
                        <a:latin typeface="Arial"/>
                      </a:endParaRPr>
                    </a:p>
                    <a:p>
                      <a:pPr marL="216000" indent="-209520" algn="ctr">
                        <a:lnSpc>
                          <a:spcPct val="100000"/>
                        </a:lnSpc>
                        <a:defRPr/>
                      </a:pPr>
                      <a:r>
                        <a:rPr lang="fr-FR" sz="1400" b="0" u="sng" strike="noStrike" spc="-1">
                          <a:solidFill>
                            <a:srgbClr val="000000"/>
                          </a:solidFill>
                          <a:latin typeface="Arial"/>
                          <a:ea typeface="Times New Roman"/>
                        </a:rPr>
                        <a:t>3 formations réalisées cette année (PACA)</a:t>
                      </a:r>
                      <a:r>
                        <a:rPr lang="fr-FR" sz="1400" b="1" strike="noStrike" spc="-1">
                          <a:solidFill>
                            <a:srgbClr val="000000"/>
                          </a:solidFill>
                          <a:latin typeface="Arial"/>
                          <a:ea typeface="Times New Roman"/>
                        </a:rPr>
                        <a:t> </a:t>
                      </a:r>
                      <a:endParaRPr lang="fr-FR" sz="1400" b="0" strike="noStrike" spc="-1">
                        <a:latin typeface="Arial"/>
                      </a:endParaRPr>
                    </a:p>
                    <a:p>
                      <a:pPr marL="245880" indent="-239400" algn="ctr">
                        <a:lnSpc>
                          <a:spcPct val="100000"/>
                        </a:lnSpc>
                        <a:buClr>
                          <a:srgbClr val="000000"/>
                        </a:buClr>
                        <a:buFont typeface="Arial"/>
                        <a:buChar char="–"/>
                        <a:defRPr/>
                      </a:pPr>
                      <a:r>
                        <a:rPr lang="fr-FR" sz="1200" b="1" strike="noStrike" spc="-1">
                          <a:solidFill>
                            <a:srgbClr val="000000"/>
                          </a:solidFill>
                          <a:latin typeface="Arial"/>
                          <a:ea typeface="Times New Roman"/>
                        </a:rPr>
                        <a:t>Prévention des conduites addictives</a:t>
                      </a:r>
                      <a:endParaRPr lang="fr-FR" sz="1200" b="0" strike="noStrike" spc="-1">
                        <a:latin typeface="Arial"/>
                      </a:endParaRPr>
                    </a:p>
                    <a:p>
                      <a:pPr marL="245880" indent="-239400" algn="ctr">
                        <a:lnSpc>
                          <a:spcPct val="100000"/>
                        </a:lnSpc>
                        <a:buClr>
                          <a:srgbClr val="000000"/>
                        </a:buClr>
                        <a:buFont typeface="Arial"/>
                        <a:buChar char="–"/>
                        <a:defRPr/>
                      </a:pPr>
                      <a:r>
                        <a:rPr lang="fr-FR" sz="1200" b="1" strike="noStrike" spc="-1">
                          <a:solidFill>
                            <a:srgbClr val="000000"/>
                          </a:solidFill>
                          <a:latin typeface="Arial"/>
                          <a:ea typeface="Times New Roman"/>
                        </a:rPr>
                        <a:t>Aide à la préparation des concours</a:t>
                      </a:r>
                      <a:endParaRPr lang="fr-FR" sz="1200" b="0" strike="noStrike" spc="-1">
                        <a:latin typeface="Arial"/>
                      </a:endParaRPr>
                    </a:p>
                    <a:p>
                      <a:pPr marL="245880" indent="-239400" algn="ctr">
                        <a:lnSpc>
                          <a:spcPct val="100000"/>
                        </a:lnSpc>
                        <a:buClr>
                          <a:srgbClr val="000000"/>
                        </a:buClr>
                        <a:buFont typeface="Arial"/>
                        <a:buChar char="–"/>
                        <a:defRPr/>
                      </a:pPr>
                      <a:r>
                        <a:rPr lang="fr-FR" sz="1200" b="1" strike="noStrike" spc="-1">
                          <a:solidFill>
                            <a:srgbClr val="000000"/>
                          </a:solidFill>
                          <a:latin typeface="Arial"/>
                          <a:ea typeface="Times New Roman"/>
                        </a:rPr>
                        <a:t>30 minutes d’APQ</a:t>
                      </a: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r>
                        <a:rPr lang="fr-FR" sz="1200" b="0" strike="noStrike" spc="-1">
                          <a:solidFill>
                            <a:srgbClr val="000000"/>
                          </a:solidFill>
                          <a:latin typeface="Arial"/>
                          <a:ea typeface="Times New Roman"/>
                        </a:rPr>
                        <a:t>Au niveau du comité : des formations de terrains via le comité départemental de rugby</a:t>
                      </a:r>
                      <a:endParaRPr lang="fr-FR" sz="1200" b="0" strike="noStrike" spc="-1">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c>
                  <a:txBody>
                    <a:bodyPr/>
                    <a:p>
                      <a:pPr algn="ctr">
                        <a:lnSpc>
                          <a:spcPct val="100000"/>
                        </a:lnSpc>
                        <a:defRPr/>
                      </a:pPr>
                      <a:r>
                        <a:rPr lang="fr-FR" sz="1400" b="1" u="sng" strike="noStrike" spc="-1">
                          <a:solidFill>
                            <a:srgbClr val="0070C0"/>
                          </a:solidFill>
                          <a:latin typeface="Arial"/>
                        </a:rPr>
                        <a:t>Perspectives  </a:t>
                      </a:r>
                      <a:endParaRPr lang="fr-FR" sz="1400" b="0" strike="noStrike" spc="-1">
                        <a:latin typeface="Arial"/>
                      </a:endParaRPr>
                    </a:p>
                    <a:p>
                      <a:pPr algn="ctr">
                        <a:lnSpc>
                          <a:spcPct val="100000"/>
                        </a:lnSpc>
                        <a:defRPr/>
                      </a:pPr>
                      <a:r>
                        <a:rPr lang="fr-FR" sz="1400" b="1" u="sng" strike="noStrike" spc="-1">
                          <a:solidFill>
                            <a:srgbClr val="0070C0"/>
                          </a:solidFill>
                          <a:latin typeface="Arial"/>
                        </a:rPr>
                        <a:t>2022-2023</a:t>
                      </a:r>
                      <a:endParaRPr lang="fr-FR" sz="1400" b="0" strike="noStrike" spc="-1">
                        <a:latin typeface="Arial"/>
                      </a:endParaRPr>
                    </a:p>
                    <a:p>
                      <a:pPr algn="ctr">
                        <a:lnSpc>
                          <a:spcPct val="100000"/>
                        </a:lnSpc>
                        <a:defRPr/>
                      </a:pPr>
                      <a:endParaRPr lang="fr-FR" sz="1400" b="0" strike="noStrike" spc="-1">
                        <a:latin typeface="Arial"/>
                      </a:endParaRPr>
                    </a:p>
                    <a:p>
                      <a:pPr marL="216000" indent="-209520" algn="ctr">
                        <a:lnSpc>
                          <a:spcPct val="100000"/>
                        </a:lnSpc>
                        <a:defRPr/>
                      </a:pPr>
                      <a:r>
                        <a:rPr lang="fr-FR" sz="1400" b="1" strike="noStrike" spc="-1">
                          <a:solidFill>
                            <a:srgbClr val="000000"/>
                          </a:solidFill>
                          <a:latin typeface="Arial"/>
                          <a:ea typeface="Times New Roman"/>
                        </a:rPr>
                        <a:t>*</a:t>
                      </a:r>
                      <a:r>
                        <a:rPr lang="fr-FR" sz="1200" b="1" strike="noStrike" spc="0">
                          <a:solidFill>
                            <a:srgbClr val="000000"/>
                          </a:solidFill>
                          <a:latin typeface="Arial"/>
                          <a:ea typeface="Times New Roman"/>
                        </a:rPr>
                        <a:t>Des référents JO dans les</a:t>
                      </a: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activités concernées </a:t>
                      </a:r>
                      <a:endParaRPr lang="fr-FR" sz="1200" b="0" strike="noStrike" spc="-1">
                        <a:latin typeface="Arial"/>
                      </a:endParaRPr>
                    </a:p>
                    <a:p>
                      <a:pPr marL="216000" indent="-209520" algn="ctr">
                        <a:lnSpc>
                          <a:spcPct val="100000"/>
                        </a:lnSpc>
                        <a:defRPr/>
                      </a:pPr>
                      <a:r>
                        <a:rPr lang="fr-FR" sz="1200" b="0" strike="noStrike" spc="-1">
                          <a:solidFill>
                            <a:srgbClr val="000000"/>
                          </a:solidFill>
                          <a:latin typeface="Arial"/>
                          <a:ea typeface="Times New Roman"/>
                        </a:rPr>
                        <a:t>(aide des comités sportifs)</a:t>
                      </a: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*2nde édition de la journée de formation des JO</a:t>
                      </a:r>
                      <a:endParaRPr lang="fr-FR" sz="1200" b="0" strike="noStrike" spc="-1">
                        <a:latin typeface="Arial"/>
                      </a:endParaRPr>
                    </a:p>
                    <a:p>
                      <a:pPr marL="216000" indent="-209520" algn="ctr">
                        <a:lnSpc>
                          <a:spcPct val="100000"/>
                        </a:lnSpc>
                        <a:defRPr/>
                      </a:pPr>
                      <a:endParaRPr lang="fr-FR" sz="1200" b="0" strike="noStrike" spc="-1">
                        <a:latin typeface="Arial"/>
                      </a:endParaRPr>
                    </a:p>
                    <a:p>
                      <a:pPr marL="216000" indent="-209520" algn="ctr">
                        <a:lnSpc>
                          <a:spcPct val="100000"/>
                        </a:lnSpc>
                        <a:defRPr/>
                      </a:pPr>
                      <a:r>
                        <a:rPr lang="fr-FR" sz="1200" b="1" strike="noStrike" spc="-1">
                          <a:solidFill>
                            <a:srgbClr val="000000"/>
                          </a:solidFill>
                          <a:latin typeface="Arial"/>
                          <a:ea typeface="Times New Roman"/>
                        </a:rPr>
                        <a:t>*Intégrer certains de nos JO sur le championnat de France de Volley</a:t>
                      </a:r>
                      <a:endParaRPr lang="fr-FR" sz="1200" b="0" strike="noStrike" spc="-1">
                        <a:latin typeface="Arial"/>
                      </a:endParaRPr>
                    </a:p>
                    <a:p>
                      <a:pPr marL="216000" indent="-209520" algn="ctr">
                        <a:lnSpc>
                          <a:spcPct val="100000"/>
                        </a:lnSpc>
                        <a:defRPr/>
                      </a:pP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 </a:t>
                      </a: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*Poursuivre cette</a:t>
                      </a:r>
                      <a:endParaRPr lang="fr-FR" sz="1400" b="0" strike="noStrike" spc="-1">
                        <a:latin typeface="Arial"/>
                      </a:endParaRPr>
                    </a:p>
                    <a:p>
                      <a:pPr marL="216000" indent="-209160" algn="ctr">
                        <a:lnSpc>
                          <a:spcPct val="100000"/>
                        </a:lnSpc>
                        <a:defRPr/>
                      </a:pPr>
                      <a:r>
                        <a:rPr lang="fr-FR" sz="1400" b="1" strike="noStrike" spc="-1">
                          <a:solidFill>
                            <a:srgbClr val="000000"/>
                          </a:solidFill>
                          <a:latin typeface="Arial"/>
                          <a:ea typeface="Times New Roman"/>
                        </a:rPr>
                        <a:t>dynamique de formation</a:t>
                      </a: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endParaRPr lang="fr-FR" sz="1400" b="0" strike="noStrike" spc="-1">
                        <a:latin typeface="Arial"/>
                      </a:endParaRPr>
                    </a:p>
                    <a:p>
                      <a:pPr marL="216000" indent="-209160" algn="ctr">
                        <a:lnSpc>
                          <a:spcPct val="100000"/>
                        </a:lnSpc>
                        <a:defRPr/>
                      </a:pPr>
                      <a:r>
                        <a:rPr lang="fr-FR" sz="1200" b="1" strike="noStrike" spc="-1">
                          <a:solidFill>
                            <a:srgbClr val="000000"/>
                          </a:solidFill>
                          <a:latin typeface="Arial"/>
                          <a:ea typeface="Times New Roman"/>
                        </a:rPr>
                        <a:t>Améliorer la communication concernant les formations financées et sur les démarches de formations intra/inter </a:t>
                      </a:r>
                      <a:endParaRPr lang="fr-FR" sz="1200" b="1" strike="noStrike" spc="0">
                        <a:solidFill>
                          <a:srgbClr val="000000"/>
                        </a:solidFill>
                        <a:latin typeface="Arial"/>
                        <a:ea typeface="Times New Roman"/>
                      </a:endParaRPr>
                    </a:p>
                    <a:p>
                      <a:pPr marL="216000" indent="-209160" algn="ctr">
                        <a:lnSpc>
                          <a:spcPct val="100000"/>
                        </a:lnSpc>
                        <a:defRPr/>
                      </a:pPr>
                      <a:r>
                        <a:rPr lang="fr-FR" sz="1200" b="1" strike="noStrike" spc="0">
                          <a:solidFill>
                            <a:srgbClr val="000000"/>
                          </a:solidFill>
                          <a:latin typeface="Arial"/>
                          <a:ea typeface="Times New Roman"/>
                        </a:rPr>
                        <a:t>Relevé des besoins à mettre en place</a:t>
                      </a:r>
                      <a:endParaRPr lang="fr-FR" sz="1400" b="0" strike="noStrike" spc="0">
                        <a:latin typeface="Arial"/>
                      </a:endParaRPr>
                    </a:p>
                  </a:txBody>
                  <a:tcPr marL="91440" marR="91440">
                    <a:lnL w="12240" algn="ctr">
                      <a:solidFill>
                        <a:srgbClr val="000000"/>
                      </a:solidFill>
                    </a:lnL>
                    <a:lnR w="12240" algn="ctr">
                      <a:solidFill>
                        <a:srgbClr val="000000"/>
                      </a:solidFill>
                    </a:lnR>
                    <a:lnT w="12240" algn="ctr">
                      <a:solidFill>
                        <a:srgbClr val="000000"/>
                      </a:solidFill>
                    </a:lnT>
                    <a:lnB w="12240" algn="ctr">
                      <a:solidFill>
                        <a:srgbClr val="000000"/>
                      </a:solidFill>
                    </a:lnB>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8" name="CustomShape 1"/>
          <p:cNvSpPr/>
          <p:nvPr/>
        </p:nvSpPr>
        <p:spPr bwMode="auto">
          <a:xfrm>
            <a:off x="457200" y="2819519"/>
            <a:ext cx="7917480" cy="277092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RAPPORT D’ORIENTATION</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 </a:t>
            </a:r>
            <a:r>
              <a:rPr lang="fr-FR" sz="4400" b="1" strike="noStrike" spc="-1">
                <a:solidFill>
                  <a:srgbClr val="000000"/>
                </a:solidFill>
                <a:latin typeface="Calibri"/>
                <a:ea typeface="Times New Roman"/>
              </a:rPr>
              <a:t>VOTE</a:t>
            </a: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9" name="CustomShape 1"/>
          <p:cNvSpPr/>
          <p:nvPr/>
        </p:nvSpPr>
        <p:spPr bwMode="auto">
          <a:xfrm>
            <a:off x="457200" y="2819518"/>
            <a:ext cx="7918919" cy="2772599"/>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RAPPORT FINANCIER</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 </a:t>
            </a:r>
            <a:r>
              <a:rPr lang="fr-FR" sz="4400" b="1" strike="noStrike" spc="-1">
                <a:solidFill>
                  <a:srgbClr val="000000"/>
                </a:solidFill>
                <a:latin typeface="Calibri"/>
                <a:ea typeface="Times New Roman"/>
              </a:rPr>
              <a:t>2021-2022</a:t>
            </a: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0" name="CustomShape 1"/>
          <p:cNvSpPr/>
          <p:nvPr/>
        </p:nvSpPr>
        <p:spPr bwMode="auto">
          <a:xfrm>
            <a:off x="304920" y="2286000"/>
            <a:ext cx="7917480" cy="344124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RAPPORT FINANCIER ET PREVISIONNELS</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 </a:t>
            </a:r>
            <a:r>
              <a:rPr lang="fr-FR" sz="4400" b="1" strike="noStrike" spc="-1">
                <a:solidFill>
                  <a:srgbClr val="000000"/>
                </a:solidFill>
                <a:latin typeface="Calibri"/>
                <a:ea typeface="Times New Roman"/>
              </a:rPr>
              <a:t>VOTE</a:t>
            </a: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1" name="CustomShape 1"/>
          <p:cNvSpPr/>
          <p:nvPr/>
        </p:nvSpPr>
        <p:spPr bwMode="auto">
          <a:xfrm>
            <a:off x="304920" y="2286000"/>
            <a:ext cx="7922519" cy="2772599"/>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PREVISIONNEL 2022-2023</a:t>
            </a:r>
            <a:endParaRPr lang="fr-FR" sz="4400" b="1" strike="noStrike" spc="0">
              <a:solidFill>
                <a:srgbClr val="000000"/>
              </a:solidFill>
              <a:latin typeface="Calibri"/>
              <a:ea typeface="Times New Roman"/>
            </a:endParaRPr>
          </a:p>
          <a:p>
            <a:pPr algn="ctr">
              <a:lnSpc>
                <a:spcPct val="100000"/>
              </a:lnSpc>
              <a:defRPr/>
            </a:pPr>
            <a:r>
              <a:rPr lang="fr-FR" sz="4400" b="1" strike="noStrike" spc="0">
                <a:solidFill>
                  <a:srgbClr val="000000"/>
                </a:solidFill>
                <a:latin typeface="Calibri"/>
                <a:ea typeface="Times New Roman"/>
              </a:rPr>
              <a:t> </a:t>
            </a:r>
            <a:r>
              <a:rPr lang="fr-FR" sz="4400" b="1" strike="noStrike" spc="0">
                <a:solidFill>
                  <a:srgbClr val="000000"/>
                </a:solidFill>
                <a:latin typeface="Calibri"/>
                <a:ea typeface="Times New Roman"/>
              </a:rPr>
              <a:t>VOTE</a:t>
            </a:r>
            <a:endParaRPr lang="fr-FR" sz="4400" b="0" strike="noStrike" spc="0">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2" name="CustomShape 1"/>
          <p:cNvSpPr/>
          <p:nvPr/>
        </p:nvSpPr>
        <p:spPr bwMode="auto">
          <a:xfrm>
            <a:off x="457200" y="2819518"/>
            <a:ext cx="7921439" cy="2102039"/>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COTISATIONS</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 </a:t>
            </a:r>
            <a:r>
              <a:rPr lang="fr-FR" sz="4400" b="1" strike="noStrike" spc="-1">
                <a:solidFill>
                  <a:srgbClr val="000000"/>
                </a:solidFill>
                <a:latin typeface="Calibri"/>
                <a:ea typeface="Times New Roman"/>
              </a:rPr>
              <a:t>2023-2024</a:t>
            </a: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3" name="CustomShape 1"/>
          <p:cNvSpPr/>
          <p:nvPr/>
        </p:nvSpPr>
        <p:spPr bwMode="auto">
          <a:xfrm>
            <a:off x="1709199" y="5731200"/>
            <a:ext cx="5399038" cy="364679"/>
          </a:xfrm>
          <a:prstGeom prst="rect">
            <a:avLst/>
          </a:prstGeom>
          <a:ln>
            <a:round/>
          </a:ln>
        </p:spPr>
        <p:style>
          <a:lnRef idx="2">
            <a:schemeClr val="accent1"/>
          </a:lnRef>
          <a:fillRef idx="1">
            <a:schemeClr val="lt1"/>
          </a:fillRef>
          <a:effectRef idx="0">
            <a:schemeClr val="accent1"/>
          </a:effectRef>
          <a:fontRef idx="minor"/>
        </p:style>
        <p:txBody>
          <a:bodyPr wrap="none" lIns="90000" tIns="45000" rIns="90000" bIns="45000">
            <a:spAutoFit/>
          </a:bodyPr>
          <a:p>
            <a:pPr>
              <a:lnSpc>
                <a:spcPct val="100000"/>
              </a:lnSpc>
              <a:defRPr/>
            </a:pPr>
            <a:r>
              <a:rPr lang="fr-FR" sz="1800" b="0" strike="noStrike" spc="-1">
                <a:solidFill>
                  <a:srgbClr val="000000"/>
                </a:solidFill>
                <a:latin typeface="Calibri"/>
                <a:ea typeface="DejaVu Sans"/>
              </a:rPr>
              <a:t>Proposition de maintien des cotisations pour 2023/2024</a:t>
            </a:r>
            <a:endParaRPr lang="fr-FR" sz="1800" b="0" strike="noStrike" spc="-1">
              <a:latin typeface="Arial"/>
            </a:endParaRPr>
          </a:p>
        </p:txBody>
      </p:sp>
      <p:sp>
        <p:nvSpPr>
          <p:cNvPr id="194" name="CustomShape 2"/>
          <p:cNvSpPr/>
          <p:nvPr/>
        </p:nvSpPr>
        <p:spPr bwMode="auto">
          <a:xfrm>
            <a:off x="762120" y="1066680"/>
            <a:ext cx="7064999" cy="4205159"/>
          </a:xfrm>
          <a:prstGeom prst="rect">
            <a:avLst/>
          </a:prstGeom>
          <a:noFill/>
          <a:ln>
            <a:noFill/>
          </a:ln>
        </p:spPr>
        <p:style>
          <a:lnRef idx="0"/>
          <a:fillRef idx="0"/>
          <a:effectRef idx="0"/>
          <a:fontRef idx="minor"/>
        </p:style>
        <p:txBody>
          <a:bodyPr lIns="90000" tIns="45000" rIns="90000" bIns="45000">
            <a:spAutoFit/>
          </a:bodyPr>
          <a:p>
            <a:pPr>
              <a:lnSpc>
                <a:spcPct val="100000"/>
              </a:lnSpc>
              <a:defRPr/>
            </a:pPr>
            <a:r>
              <a:rPr lang="fr-FR" sz="1800" b="0" strike="noStrike" spc="-1">
                <a:solidFill>
                  <a:srgbClr val="000000"/>
                </a:solidFill>
                <a:latin typeface="Arial"/>
                <a:ea typeface="DejaVu Sans"/>
              </a:rPr>
              <a:t>Cotisations actuelles :</a:t>
            </a:r>
            <a:endParaRPr lang="fr-FR" sz="1800" b="0" strike="noStrike" spc="-1">
              <a:latin typeface="Arial"/>
            </a:endParaRPr>
          </a:p>
          <a:p>
            <a:pPr>
              <a:lnSpc>
                <a:spcPct val="100000"/>
              </a:lnSpc>
              <a:defRPr/>
            </a:pPr>
            <a:r>
              <a:rPr lang="fr-FR" sz="1800" b="0" strike="noStrike" spc="-1">
                <a:solidFill>
                  <a:srgbClr val="000000"/>
                </a:solidFill>
                <a:latin typeface="Arial"/>
                <a:ea typeface="DejaVu Sans"/>
              </a:rPr>
              <a:t>1</a:t>
            </a:r>
            <a:r>
              <a:rPr lang="fr-FR" sz="1800" b="0" strike="noStrike" spc="-1" baseline="30000">
                <a:solidFill>
                  <a:srgbClr val="000000"/>
                </a:solidFill>
                <a:latin typeface="Arial"/>
                <a:ea typeface="DejaVu Sans"/>
              </a:rPr>
              <a:t>er</a:t>
            </a:r>
            <a:r>
              <a:rPr lang="fr-FR" sz="1800" b="0" strike="noStrike" spc="-1">
                <a:solidFill>
                  <a:srgbClr val="000000"/>
                </a:solidFill>
                <a:latin typeface="Arial"/>
                <a:ea typeface="DejaVu Sans"/>
              </a:rPr>
              <a:t> degré : 1,60€</a:t>
            </a:r>
            <a:endParaRPr lang="fr-FR" sz="1800" b="0" strike="noStrike" spc="-1">
              <a:latin typeface="Arial"/>
            </a:endParaRPr>
          </a:p>
          <a:p>
            <a:pPr>
              <a:lnSpc>
                <a:spcPct val="100000"/>
              </a:lnSpc>
              <a:defRPr/>
            </a:pPr>
            <a:r>
              <a:rPr lang="fr-FR" sz="1800" b="0" strike="noStrike" spc="-1">
                <a:solidFill>
                  <a:srgbClr val="000000"/>
                </a:solidFill>
                <a:latin typeface="Arial"/>
                <a:ea typeface="DejaVu Sans"/>
              </a:rPr>
              <a:t>2</a:t>
            </a:r>
            <a:r>
              <a:rPr lang="fr-FR" sz="1800" b="0" strike="noStrike" spc="-1" baseline="30000">
                <a:solidFill>
                  <a:srgbClr val="000000"/>
                </a:solidFill>
                <a:latin typeface="Arial"/>
                <a:ea typeface="DejaVu Sans"/>
              </a:rPr>
              <a:t>nd</a:t>
            </a:r>
            <a:r>
              <a:rPr lang="fr-FR" sz="1800" b="0" strike="noStrike" spc="-1">
                <a:solidFill>
                  <a:srgbClr val="000000"/>
                </a:solidFill>
                <a:latin typeface="Arial"/>
                <a:ea typeface="DejaVu Sans"/>
              </a:rPr>
              <a:t> degré : 3,15€</a:t>
            </a:r>
            <a:endParaRPr lang="fr-FR" sz="1800" b="0" strike="noStrike" spc="-1">
              <a:latin typeface="Arial"/>
            </a:endParaRPr>
          </a:p>
          <a:p>
            <a:pPr>
              <a:lnSpc>
                <a:spcPct val="100000"/>
              </a:lnSpc>
              <a:defRPr/>
            </a:pPr>
            <a:endParaRPr lang="fr-FR" sz="1800" b="0" strike="noStrike" spc="-1">
              <a:latin typeface="Arial"/>
            </a:endParaRPr>
          </a:p>
          <a:p>
            <a:pPr>
              <a:lnSpc>
                <a:spcPct val="100000"/>
              </a:lnSpc>
              <a:defRPr/>
            </a:pPr>
            <a:r>
              <a:rPr lang="fr-FR" sz="1800" b="0" strike="noStrike" spc="-1">
                <a:solidFill>
                  <a:srgbClr val="000000"/>
                </a:solidFill>
                <a:latin typeface="Arial"/>
                <a:ea typeface="DejaVu Sans"/>
              </a:rPr>
              <a:t>Part reversée à l’UGSEL Nationale (2021-2022)</a:t>
            </a:r>
            <a:endParaRPr lang="fr-FR" sz="1800" b="0" strike="noStrike" spc="-1">
              <a:latin typeface="Arial"/>
            </a:endParaRPr>
          </a:p>
          <a:p>
            <a:pPr>
              <a:lnSpc>
                <a:spcPct val="100000"/>
              </a:lnSpc>
              <a:defRPr/>
            </a:pPr>
            <a:r>
              <a:rPr lang="fr-FR" sz="1800" b="0" strike="noStrike" spc="-1">
                <a:solidFill>
                  <a:srgbClr val="000000"/>
                </a:solidFill>
                <a:latin typeface="Arial"/>
                <a:ea typeface="DejaVu Sans"/>
              </a:rPr>
              <a:t>1</a:t>
            </a:r>
            <a:r>
              <a:rPr lang="fr-FR" sz="1800" b="0" strike="noStrike" spc="-1" baseline="30000">
                <a:solidFill>
                  <a:srgbClr val="000000"/>
                </a:solidFill>
                <a:latin typeface="Arial"/>
                <a:ea typeface="DejaVu Sans"/>
              </a:rPr>
              <a:t>er</a:t>
            </a:r>
            <a:r>
              <a:rPr lang="fr-FR" sz="1800" b="0" strike="noStrike" spc="-1">
                <a:solidFill>
                  <a:srgbClr val="000000"/>
                </a:solidFill>
                <a:latin typeface="Arial"/>
                <a:ea typeface="DejaVu Sans"/>
              </a:rPr>
              <a:t> degré : 0,564€</a:t>
            </a:r>
            <a:endParaRPr lang="fr-FR" sz="1800" b="0" strike="noStrike" spc="-1">
              <a:latin typeface="Arial"/>
            </a:endParaRPr>
          </a:p>
          <a:p>
            <a:pPr>
              <a:lnSpc>
                <a:spcPct val="100000"/>
              </a:lnSpc>
              <a:defRPr/>
            </a:pPr>
            <a:r>
              <a:rPr lang="fr-FR" sz="1800" b="0" strike="noStrike" spc="-1">
                <a:solidFill>
                  <a:srgbClr val="000000"/>
                </a:solidFill>
                <a:latin typeface="Arial"/>
                <a:ea typeface="DejaVu Sans"/>
              </a:rPr>
              <a:t>2</a:t>
            </a:r>
            <a:r>
              <a:rPr lang="fr-FR" sz="1800" b="0" strike="noStrike" spc="-1" baseline="30000">
                <a:solidFill>
                  <a:srgbClr val="000000"/>
                </a:solidFill>
                <a:latin typeface="Arial"/>
                <a:ea typeface="DejaVu Sans"/>
              </a:rPr>
              <a:t>nd</a:t>
            </a:r>
            <a:r>
              <a:rPr lang="fr-FR" sz="1800" b="0" strike="noStrike" spc="-1">
                <a:solidFill>
                  <a:srgbClr val="000000"/>
                </a:solidFill>
                <a:latin typeface="Arial"/>
                <a:ea typeface="DejaVu Sans"/>
              </a:rPr>
              <a:t> degré : 1,416€</a:t>
            </a:r>
            <a:endParaRPr lang="fr-FR" sz="1800" b="0" strike="noStrike" spc="-1">
              <a:latin typeface="Arial"/>
            </a:endParaRPr>
          </a:p>
          <a:p>
            <a:pPr>
              <a:lnSpc>
                <a:spcPct val="100000"/>
              </a:lnSpc>
              <a:defRPr/>
            </a:pPr>
            <a:endParaRPr lang="fr-FR" sz="1800" b="0" strike="noStrike" spc="-1">
              <a:latin typeface="Arial"/>
            </a:endParaRPr>
          </a:p>
          <a:p>
            <a:pPr>
              <a:lnSpc>
                <a:spcPct val="100000"/>
              </a:lnSpc>
              <a:defRPr/>
            </a:pPr>
            <a:r>
              <a:rPr lang="fr-FR" sz="1800" b="0" strike="noStrike" spc="-1">
                <a:solidFill>
                  <a:srgbClr val="000000"/>
                </a:solidFill>
                <a:latin typeface="Arial"/>
                <a:ea typeface="DejaVu Sans"/>
              </a:rPr>
              <a:t>Part reversée à l’UGSEL Territoriale (2022-2023)</a:t>
            </a:r>
            <a:endParaRPr lang="fr-FR" sz="1800" b="0" strike="noStrike" spc="-1">
              <a:latin typeface="Arial"/>
            </a:endParaRPr>
          </a:p>
          <a:p>
            <a:pPr>
              <a:lnSpc>
                <a:spcPct val="100000"/>
              </a:lnSpc>
              <a:defRPr/>
            </a:pPr>
            <a:r>
              <a:rPr lang="fr-FR" sz="1800" b="0" strike="noStrike" spc="-1">
                <a:solidFill>
                  <a:srgbClr val="000000"/>
                </a:solidFill>
                <a:latin typeface="Arial"/>
                <a:ea typeface="DejaVu Sans"/>
              </a:rPr>
              <a:t>1</a:t>
            </a:r>
            <a:r>
              <a:rPr lang="fr-FR" sz="1800" b="0" strike="noStrike" spc="-1" baseline="30000">
                <a:solidFill>
                  <a:srgbClr val="000000"/>
                </a:solidFill>
                <a:latin typeface="Arial"/>
                <a:ea typeface="DejaVu Sans"/>
              </a:rPr>
              <a:t>er</a:t>
            </a:r>
            <a:r>
              <a:rPr lang="fr-FR" sz="1800" b="0" strike="noStrike" spc="-1">
                <a:solidFill>
                  <a:srgbClr val="000000"/>
                </a:solidFill>
                <a:latin typeface="Arial"/>
                <a:ea typeface="DejaVu Sans"/>
              </a:rPr>
              <a:t> degré : 0,15€</a:t>
            </a:r>
            <a:endParaRPr lang="fr-FR" sz="1800" b="0" strike="noStrike" spc="-1">
              <a:latin typeface="Arial"/>
            </a:endParaRPr>
          </a:p>
          <a:p>
            <a:pPr>
              <a:lnSpc>
                <a:spcPct val="100000"/>
              </a:lnSpc>
              <a:defRPr/>
            </a:pPr>
            <a:r>
              <a:rPr lang="fr-FR" sz="1800" b="0" strike="noStrike" spc="-1">
                <a:solidFill>
                  <a:srgbClr val="000000"/>
                </a:solidFill>
                <a:latin typeface="Arial"/>
                <a:ea typeface="DejaVu Sans"/>
              </a:rPr>
              <a:t>2</a:t>
            </a:r>
            <a:r>
              <a:rPr lang="fr-FR" sz="1800" b="0" strike="noStrike" spc="-1" baseline="30000">
                <a:solidFill>
                  <a:srgbClr val="000000"/>
                </a:solidFill>
                <a:latin typeface="Arial"/>
                <a:ea typeface="DejaVu Sans"/>
              </a:rPr>
              <a:t>nd</a:t>
            </a:r>
            <a:r>
              <a:rPr lang="fr-FR" sz="1800" b="0" strike="noStrike" spc="-1">
                <a:solidFill>
                  <a:srgbClr val="000000"/>
                </a:solidFill>
                <a:latin typeface="Arial"/>
                <a:ea typeface="DejaVu Sans"/>
              </a:rPr>
              <a:t> degré : 0,25€</a:t>
            </a:r>
            <a:endParaRPr lang="fr-FR" sz="1800" b="0" strike="noStrike" spc="-1">
              <a:latin typeface="Arial"/>
            </a:endParaRPr>
          </a:p>
          <a:p>
            <a:pPr>
              <a:lnSpc>
                <a:spcPct val="100000"/>
              </a:lnSpc>
              <a:defRPr/>
            </a:pPr>
            <a:endParaRPr lang="fr-FR" sz="1800" b="0" strike="noStrike" spc="-1">
              <a:latin typeface="Arial"/>
            </a:endParaRPr>
          </a:p>
          <a:p>
            <a:pPr>
              <a:lnSpc>
                <a:spcPct val="100000"/>
              </a:lnSpc>
              <a:defRPr/>
            </a:pPr>
            <a:r>
              <a:rPr lang="fr-FR" sz="1800" b="0" strike="noStrike" spc="-1">
                <a:solidFill>
                  <a:srgbClr val="000000"/>
                </a:solidFill>
                <a:latin typeface="Arial"/>
                <a:ea typeface="DejaVu Sans"/>
              </a:rPr>
              <a:t>Reste pour le comité </a:t>
            </a:r>
            <a:endParaRPr lang="fr-FR" sz="1800" b="0" strike="noStrike" spc="-1">
              <a:latin typeface="Arial"/>
            </a:endParaRPr>
          </a:p>
          <a:p>
            <a:pPr>
              <a:lnSpc>
                <a:spcPct val="100000"/>
              </a:lnSpc>
              <a:defRPr/>
            </a:pPr>
            <a:r>
              <a:rPr lang="fr-FR" sz="1800" b="0" strike="noStrike" spc="-1">
                <a:solidFill>
                  <a:srgbClr val="000000"/>
                </a:solidFill>
                <a:latin typeface="Arial"/>
                <a:ea typeface="DejaVu Sans"/>
              </a:rPr>
              <a:t>Cotisations 1</a:t>
            </a:r>
            <a:r>
              <a:rPr lang="fr-FR" sz="1800" b="0" strike="noStrike" spc="-1" baseline="30000">
                <a:solidFill>
                  <a:srgbClr val="000000"/>
                </a:solidFill>
                <a:latin typeface="Arial"/>
                <a:ea typeface="DejaVu Sans"/>
              </a:rPr>
              <a:t>er</a:t>
            </a:r>
            <a:r>
              <a:rPr lang="fr-FR" sz="1800" b="0" strike="noStrike" spc="-1">
                <a:solidFill>
                  <a:srgbClr val="000000"/>
                </a:solidFill>
                <a:latin typeface="Arial"/>
                <a:ea typeface="DejaVu Sans"/>
              </a:rPr>
              <a:t> degré : 0.986 €</a:t>
            </a:r>
            <a:endParaRPr lang="fr-FR" sz="1800" b="0" strike="noStrike" spc="-1">
              <a:latin typeface="Arial"/>
            </a:endParaRPr>
          </a:p>
          <a:p>
            <a:pPr>
              <a:lnSpc>
                <a:spcPct val="100000"/>
              </a:lnSpc>
              <a:defRPr/>
            </a:pPr>
            <a:r>
              <a:rPr lang="fr-FR" sz="1800" b="0" strike="noStrike" spc="-1">
                <a:solidFill>
                  <a:srgbClr val="000000"/>
                </a:solidFill>
                <a:latin typeface="Arial"/>
                <a:ea typeface="DejaVu Sans"/>
              </a:rPr>
              <a:t>Cotisations 2</a:t>
            </a:r>
            <a:r>
              <a:rPr lang="fr-FR" sz="1800" b="0" strike="noStrike" spc="-1" baseline="30000">
                <a:solidFill>
                  <a:srgbClr val="000000"/>
                </a:solidFill>
                <a:latin typeface="Arial"/>
                <a:ea typeface="DejaVu Sans"/>
              </a:rPr>
              <a:t>nd</a:t>
            </a:r>
            <a:r>
              <a:rPr lang="fr-FR" sz="1800" b="0" strike="noStrike" spc="-1">
                <a:solidFill>
                  <a:srgbClr val="000000"/>
                </a:solidFill>
                <a:latin typeface="Arial"/>
                <a:ea typeface="DejaVu Sans"/>
              </a:rPr>
              <a:t> degré : 1.634 €</a:t>
            </a:r>
            <a:endParaRPr lang="fr-FR" sz="18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5" name="CustomShape 1"/>
          <p:cNvSpPr/>
          <p:nvPr/>
        </p:nvSpPr>
        <p:spPr bwMode="auto">
          <a:xfrm>
            <a:off x="304920" y="2286000"/>
            <a:ext cx="7917480" cy="277092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COTISATIONS</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 </a:t>
            </a:r>
            <a:r>
              <a:rPr lang="fr-FR" sz="4400" b="1" strike="noStrike" spc="-1">
                <a:solidFill>
                  <a:srgbClr val="000000"/>
                </a:solidFill>
                <a:latin typeface="Calibri"/>
                <a:ea typeface="Times New Roman"/>
              </a:rPr>
              <a:t>VOTE</a:t>
            </a: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6" name="CustomShape 1"/>
          <p:cNvSpPr/>
          <p:nvPr/>
        </p:nvSpPr>
        <p:spPr bwMode="auto">
          <a:xfrm>
            <a:off x="457200" y="2819519"/>
            <a:ext cx="7917480" cy="277092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QUITUS AUX ADMINISTRATEURS</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VOTE</a:t>
            </a: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0" name="CustomShape 1"/>
          <p:cNvSpPr/>
          <p:nvPr/>
        </p:nvSpPr>
        <p:spPr bwMode="auto">
          <a:xfrm>
            <a:off x="457200" y="2819519"/>
            <a:ext cx="7917480" cy="210060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VÉRIFICATION  DU QUORUM</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 </a:t>
            </a: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7" name="CustomShape 1"/>
          <p:cNvSpPr/>
          <p:nvPr/>
        </p:nvSpPr>
        <p:spPr bwMode="auto">
          <a:xfrm>
            <a:off x="457200" y="2819519"/>
            <a:ext cx="7917480" cy="344124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AFFECTATION DU RÉSULTAT EN REPORT A NOUVEAU</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VOTE</a:t>
            </a: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8" name="CustomShape 1"/>
          <p:cNvSpPr/>
          <p:nvPr/>
        </p:nvSpPr>
        <p:spPr bwMode="auto">
          <a:xfrm>
            <a:off x="457200" y="2819519"/>
            <a:ext cx="7917480" cy="210060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QUESTIONS DIVERSES</a:t>
            </a: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9" name="CustomShape 1"/>
          <p:cNvSpPr/>
          <p:nvPr/>
        </p:nvSpPr>
        <p:spPr bwMode="auto">
          <a:xfrm>
            <a:off x="457200" y="1523880"/>
            <a:ext cx="7917480" cy="478188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RESULTAT DES VOTES</a:t>
            </a:r>
            <a:endParaRPr lang="fr-FR" sz="4400" b="0" strike="noStrike" spc="-1">
              <a:latin typeface="Arial"/>
            </a:endParaRPr>
          </a:p>
          <a:p>
            <a:pPr algn="ctr">
              <a:lnSpc>
                <a:spcPct val="100000"/>
              </a:lnSpc>
              <a:defRPr/>
            </a:pPr>
            <a:endParaRPr lang="fr-FR" sz="4400" b="0" strike="noStrike" spc="-1">
              <a:latin typeface="Arial"/>
            </a:endParaRPr>
          </a:p>
          <a:p>
            <a:pPr algn="ctr">
              <a:lnSpc>
                <a:spcPct val="100000"/>
              </a:lnSpc>
              <a:defRPr/>
            </a:pP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1" name="CustomShape 1"/>
          <p:cNvSpPr/>
          <p:nvPr/>
        </p:nvSpPr>
        <p:spPr bwMode="auto">
          <a:xfrm>
            <a:off x="457200" y="1935360"/>
            <a:ext cx="8222400" cy="4381920"/>
          </a:xfrm>
          <a:prstGeom prst="rect">
            <a:avLst/>
          </a:prstGeom>
          <a:noFill/>
          <a:ln>
            <a:noFill/>
          </a:ln>
        </p:spPr>
        <p:style>
          <a:lnRef idx="0"/>
          <a:fillRef idx="0"/>
          <a:effectRef idx="0"/>
          <a:fontRef idx="minor"/>
        </p:style>
        <p:txBody>
          <a:bodyPr lIns="90000" tIns="45000" rIns="90000" bIns="45000">
            <a:normAutofit/>
          </a:bodyPr>
          <a:p>
            <a:pPr>
              <a:lnSpc>
                <a:spcPct val="100000"/>
              </a:lnSpc>
              <a:spcBef>
                <a:spcPts val="519"/>
              </a:spcBef>
              <a:defRPr/>
            </a:pPr>
            <a:r>
              <a:rPr lang="fr-FR" sz="2600" b="1" strike="noStrike" spc="-1">
                <a:solidFill>
                  <a:srgbClr val="000000"/>
                </a:solidFill>
                <a:latin typeface="Constantia"/>
                <a:ea typeface="DejaVu Sans"/>
              </a:rPr>
              <a:t>Art. 16 </a:t>
            </a:r>
            <a:r>
              <a:rPr lang="fr-FR" sz="2600" b="0" strike="noStrike" spc="-1">
                <a:solidFill>
                  <a:srgbClr val="000000"/>
                </a:solidFill>
                <a:latin typeface="Constantia"/>
                <a:ea typeface="DejaVu Sans"/>
              </a:rPr>
              <a:t>:</a:t>
            </a:r>
            <a:endParaRPr lang="fr-FR" sz="2600" b="0" strike="noStrike" spc="-1">
              <a:latin typeface="Arial"/>
            </a:endParaRPr>
          </a:p>
          <a:p>
            <a:pPr algn="just">
              <a:lnSpc>
                <a:spcPct val="100000"/>
              </a:lnSpc>
              <a:spcBef>
                <a:spcPts val="519"/>
              </a:spcBef>
              <a:defRPr/>
            </a:pPr>
            <a:r>
              <a:rPr lang="fr-FR" sz="2600" b="0" strike="noStrike" spc="-1">
                <a:solidFill>
                  <a:srgbClr val="000000"/>
                </a:solidFill>
                <a:latin typeface="Constantia"/>
                <a:ea typeface="DejaVu Sans"/>
              </a:rPr>
              <a:t>L’assemblée générale ordinaire ne peut valablement délibérer que si le quart des membres est présent ou représenté.</a:t>
            </a:r>
            <a:endParaRPr lang="fr-FR" sz="2600" b="0" strike="noStrike" spc="-1">
              <a:latin typeface="Arial"/>
            </a:endParaRPr>
          </a:p>
          <a:p>
            <a:pPr algn="just">
              <a:lnSpc>
                <a:spcPct val="100000"/>
              </a:lnSpc>
              <a:spcBef>
                <a:spcPts val="519"/>
              </a:spcBef>
              <a:defRPr/>
            </a:pPr>
            <a:r>
              <a:rPr lang="fr-FR" sz="2600" b="0" strike="noStrike" spc="-1">
                <a:solidFill>
                  <a:srgbClr val="000000"/>
                </a:solidFill>
                <a:latin typeface="Constantia"/>
                <a:ea typeface="DejaVu Sans"/>
              </a:rPr>
              <a:t>Les décisions sont prises à la majorité des suffrages exprimés des membres présents ou représentés. Les votes à bulletin secret ont lieu à chaque fois qu’ils concernent des personnes ou sur la demande d’un des membres.</a:t>
            </a:r>
            <a:endParaRPr lang="fr-FR" sz="2600" b="0" strike="noStrike" spc="-1">
              <a:latin typeface="Arial"/>
            </a:endParaRPr>
          </a:p>
          <a:p>
            <a:pPr>
              <a:lnSpc>
                <a:spcPct val="100000"/>
              </a:lnSpc>
              <a:spcBef>
                <a:spcPts val="519"/>
              </a:spcBef>
              <a:defRPr/>
            </a:pPr>
            <a:endParaRPr lang="fr-FR" sz="26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2" name="CustomShape 1"/>
          <p:cNvSpPr/>
          <p:nvPr/>
        </p:nvSpPr>
        <p:spPr bwMode="auto">
          <a:xfrm>
            <a:off x="457200" y="2819519"/>
            <a:ext cx="7917480" cy="210060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ADOPTION DU COMPTE RENDU</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 </a:t>
            </a: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3" name="CustomShape 1"/>
          <p:cNvSpPr/>
          <p:nvPr/>
        </p:nvSpPr>
        <p:spPr bwMode="auto">
          <a:xfrm>
            <a:off x="457200" y="2819519"/>
            <a:ext cx="7917480" cy="2770920"/>
          </a:xfrm>
          <a:prstGeom prst="rect">
            <a:avLst/>
          </a:prstGeom>
          <a:noFill/>
          <a:ln>
            <a:noFill/>
          </a:ln>
        </p:spPr>
        <p:style>
          <a:lnRef idx="0"/>
          <a:fillRef idx="0"/>
          <a:effectRef idx="0"/>
          <a:fontRef idx="minor"/>
        </p:style>
        <p:txBody>
          <a:bodyPr lIns="90000" tIns="45000" rIns="90000" bIns="45000">
            <a:spAutoFit/>
          </a:bodyPr>
          <a:p>
            <a:pPr algn="ctr">
              <a:lnSpc>
                <a:spcPct val="100000"/>
              </a:lnSpc>
              <a:defRPr/>
            </a:pPr>
            <a:r>
              <a:rPr lang="fr-FR" sz="4400" b="1" strike="noStrike" spc="-1">
                <a:solidFill>
                  <a:srgbClr val="000000"/>
                </a:solidFill>
                <a:latin typeface="Calibri"/>
                <a:ea typeface="Times New Roman"/>
              </a:rPr>
              <a:t>RAPPORT MORAL</a:t>
            </a:r>
            <a:endParaRPr lang="fr-FR" sz="4400" b="0" strike="noStrike" spc="-1">
              <a:latin typeface="Arial"/>
            </a:endParaRPr>
          </a:p>
          <a:p>
            <a:pPr algn="ctr">
              <a:lnSpc>
                <a:spcPct val="100000"/>
              </a:lnSpc>
              <a:defRPr/>
            </a:pPr>
            <a:r>
              <a:rPr lang="fr-FR" sz="4400" b="1" strike="noStrike" spc="-1">
                <a:solidFill>
                  <a:srgbClr val="000000"/>
                </a:solidFill>
                <a:latin typeface="Calibri"/>
                <a:ea typeface="Times New Roman"/>
              </a:rPr>
              <a:t> </a:t>
            </a:r>
            <a:r>
              <a:rPr lang="fr-FR" sz="4400" b="1" strike="noStrike" spc="-1">
                <a:solidFill>
                  <a:srgbClr val="000000"/>
                </a:solidFill>
                <a:latin typeface="Calibri"/>
                <a:ea typeface="Times New Roman"/>
              </a:rPr>
              <a:t>2021-2022</a:t>
            </a:r>
            <a:endParaRPr lang="fr-FR" sz="4400" b="0" strike="noStrike" spc="-1">
              <a:latin typeface="Arial"/>
            </a:endParaRPr>
          </a:p>
          <a:p>
            <a:pPr>
              <a:lnSpc>
                <a:spcPct val="100000"/>
              </a:lnSpc>
              <a:defRPr/>
            </a:pPr>
            <a:endParaRPr lang="fr-FR" sz="4400" b="0" strike="noStrike" spc="-1">
              <a:latin typeface="Arial"/>
            </a:endParaRPr>
          </a:p>
          <a:p>
            <a:pPr>
              <a:lnSpc>
                <a:spcPct val="100000"/>
              </a:lnSpc>
              <a:defRPr/>
            </a:pPr>
            <a:endParaRPr lang="fr-FR" sz="44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4" name="CustomShape 1"/>
          <p:cNvSpPr/>
          <p:nvPr/>
        </p:nvSpPr>
        <p:spPr bwMode="auto">
          <a:xfrm>
            <a:off x="304920" y="762120"/>
            <a:ext cx="6774480" cy="1369440"/>
          </a:xfrm>
          <a:prstGeom prst="rect">
            <a:avLst/>
          </a:prstGeom>
          <a:noFill/>
          <a:ln>
            <a:noFill/>
          </a:ln>
        </p:spPr>
        <p:style>
          <a:lnRef idx="0"/>
          <a:fillRef idx="0"/>
          <a:effectRef idx="0"/>
          <a:fontRef idx="minor"/>
        </p:style>
        <p:txBody>
          <a:bodyPr lIns="90000" tIns="45000" rIns="90000" bIns="45000">
            <a:spAutoFit/>
          </a:bodyPr>
          <a:p>
            <a:pPr>
              <a:lnSpc>
                <a:spcPct val="100000"/>
              </a:lnSpc>
              <a:defRPr/>
            </a:pPr>
            <a:r>
              <a:rPr lang="fr-FR" sz="2800" b="1" u="sng" strike="noStrike" spc="-1">
                <a:solidFill>
                  <a:srgbClr val="000000"/>
                </a:solidFill>
                <a:latin typeface="Calibri"/>
                <a:ea typeface="Times New Roman"/>
              </a:rPr>
              <a:t>RAPPORT MORAL 2021-2022</a:t>
            </a:r>
            <a:endParaRPr lang="fr-FR" sz="2800" b="0" strike="noStrike" spc="-1">
              <a:latin typeface="Arial"/>
            </a:endParaRPr>
          </a:p>
          <a:p>
            <a:pPr>
              <a:lnSpc>
                <a:spcPct val="100000"/>
              </a:lnSpc>
              <a:defRPr/>
            </a:pPr>
            <a:endParaRPr lang="fr-FR" sz="2800" b="0" strike="noStrike" spc="-1">
              <a:latin typeface="Arial"/>
            </a:endParaRPr>
          </a:p>
          <a:p>
            <a:pPr>
              <a:lnSpc>
                <a:spcPct val="100000"/>
              </a:lnSpc>
              <a:defRPr/>
            </a:pPr>
            <a:endParaRPr lang="fr-FR" sz="2800" b="0" strike="noStrike" spc="-1">
              <a:latin typeface="Arial"/>
            </a:endParaRPr>
          </a:p>
        </p:txBody>
      </p:sp>
      <p:sp>
        <p:nvSpPr>
          <p:cNvPr id="165" name="CustomShape 2"/>
          <p:cNvSpPr/>
          <p:nvPr/>
        </p:nvSpPr>
        <p:spPr bwMode="auto">
          <a:xfrm>
            <a:off x="457200" y="1935360"/>
            <a:ext cx="8222400" cy="4381920"/>
          </a:xfrm>
          <a:prstGeom prst="rect">
            <a:avLst/>
          </a:prstGeom>
          <a:noFill/>
          <a:ln>
            <a:noFill/>
          </a:ln>
        </p:spPr>
        <p:style>
          <a:lnRef idx="0"/>
          <a:fillRef idx="0"/>
          <a:effectRef idx="0"/>
          <a:fontRef idx="minor"/>
        </p:style>
        <p:txBody>
          <a:bodyPr vertOverflow="overflow" horzOverflow="overflow" vert="horz" wrap="square" lIns="90000" tIns="45000" rIns="90000" bIns="45000" numCol="1" spcCol="0" rtlCol="0" fromWordArt="0" anchor="t" anchorCtr="0" forceAA="0" upright="0" compatLnSpc="0">
            <a:normAutofit fontScale="90000" lnSpcReduction="2000"/>
          </a:bodyPr>
          <a:p>
            <a:pPr algn="just">
              <a:lnSpc>
                <a:spcPct val="100000"/>
              </a:lnSpc>
              <a:defRPr/>
            </a:pPr>
            <a:r>
              <a:rPr lang="fr-FR" sz="2400" b="0" strike="noStrike" spc="-1">
                <a:solidFill>
                  <a:srgbClr val="000000"/>
                </a:solidFill>
                <a:latin typeface="Calibri"/>
                <a:ea typeface="DejaVu Sans"/>
              </a:rPr>
              <a:t>1- </a:t>
            </a:r>
            <a:r>
              <a:rPr lang="fr-FR" sz="2400" b="1" u="sng" strike="noStrike" spc="-1">
                <a:solidFill>
                  <a:srgbClr val="000000"/>
                </a:solidFill>
                <a:latin typeface="Constantia"/>
                <a:ea typeface="DejaVu Sans"/>
              </a:rPr>
              <a:t>Fonctionnement statutaire de l’association</a:t>
            </a:r>
            <a:endParaRPr lang="fr-FR" sz="2400" b="0" strike="noStrike" spc="-1">
              <a:latin typeface="Arial"/>
            </a:endParaRPr>
          </a:p>
          <a:p>
            <a:pPr marL="274320" indent="-267120" algn="just">
              <a:lnSpc>
                <a:spcPct val="100000"/>
              </a:lnSpc>
              <a:buClr>
                <a:srgbClr val="4BACC6"/>
              </a:buClr>
              <a:buFont typeface="Arial"/>
              <a:buChar char="•"/>
              <a:defRPr/>
            </a:pPr>
            <a:r>
              <a:rPr lang="fr-FR" sz="2000" b="0" strike="noStrike" spc="-1">
                <a:solidFill>
                  <a:srgbClr val="000000"/>
                </a:solidFill>
                <a:latin typeface="Constantia"/>
                <a:ea typeface="DejaVu Sans"/>
              </a:rPr>
              <a:t>L’Assemblée Générale ordinaire s’est tenue le 13 octobre 2021  </a:t>
            </a:r>
            <a:endParaRPr lang="fr-FR" sz="2000" b="0" strike="noStrike" spc="-1">
              <a:latin typeface="Arial"/>
            </a:endParaRPr>
          </a:p>
          <a:p>
            <a:pPr marL="274320" indent="-267120" algn="just">
              <a:lnSpc>
                <a:spcPct val="100000"/>
              </a:lnSpc>
              <a:buClr>
                <a:srgbClr val="4BACC6"/>
              </a:buClr>
              <a:buFont typeface="Arial"/>
              <a:buChar char="•"/>
              <a:defRPr/>
            </a:pPr>
            <a:r>
              <a:rPr lang="fr-FR" sz="2000" b="0" strike="noStrike" spc="-1">
                <a:solidFill>
                  <a:srgbClr val="000000"/>
                </a:solidFill>
                <a:latin typeface="Constantia"/>
                <a:ea typeface="DejaVu Sans"/>
              </a:rPr>
              <a:t>Le Conseil d’Administration s’est réuni à trois reprises (le 27-09-2021,le 27-01-2022 et le 09-06-2022).  </a:t>
            </a:r>
            <a:endParaRPr lang="fr-FR" sz="2000" b="0" strike="noStrike" spc="-1">
              <a:latin typeface="Arial"/>
            </a:endParaRPr>
          </a:p>
          <a:p>
            <a:pPr marL="274320" indent="-267120" algn="just">
              <a:lnSpc>
                <a:spcPct val="100000"/>
              </a:lnSpc>
              <a:buClr>
                <a:srgbClr val="4BACC6"/>
              </a:buClr>
              <a:buFont typeface="Arial"/>
              <a:buChar char="•"/>
              <a:defRPr/>
            </a:pPr>
            <a:r>
              <a:rPr lang="fr-FR" sz="2000" b="0" strike="noStrike" spc="-1">
                <a:solidFill>
                  <a:srgbClr val="000000"/>
                </a:solidFill>
                <a:latin typeface="Constantia"/>
                <a:ea typeface="DejaVu Sans"/>
              </a:rPr>
              <a:t>Le comité est représenté au niveau du CA de l’UGSEL PACA par son Président Claude Fabrol (membre de droit), Eric GRATAS et Hervé LAURENT, administrateurs.</a:t>
            </a:r>
            <a:endParaRPr lang="fr-FR" sz="2000" b="0" strike="noStrike" spc="-1">
              <a:latin typeface="Arial"/>
            </a:endParaRPr>
          </a:p>
          <a:p>
            <a:pPr algn="just">
              <a:lnSpc>
                <a:spcPct val="100000"/>
              </a:lnSpc>
              <a:defRPr/>
            </a:pPr>
            <a:endParaRPr lang="fr-FR" sz="2000" b="0" strike="noStrike" spc="-1">
              <a:latin typeface="Arial"/>
            </a:endParaRPr>
          </a:p>
          <a:p>
            <a:pPr algn="just">
              <a:lnSpc>
                <a:spcPct val="100000"/>
              </a:lnSpc>
              <a:defRPr/>
            </a:pPr>
            <a:endParaRPr lang="fr-FR" sz="2000" b="0" strike="noStrike" spc="-1">
              <a:latin typeface="Arial"/>
            </a:endParaRPr>
          </a:p>
          <a:p>
            <a:pPr marL="274320" indent="-267120" algn="just">
              <a:lnSpc>
                <a:spcPct val="100000"/>
              </a:lnSpc>
              <a:buClr>
                <a:srgbClr val="4BACC6"/>
              </a:buClr>
              <a:buFont typeface="Arial"/>
              <a:buChar char="•"/>
              <a:defRPr/>
            </a:pPr>
            <a:r>
              <a:rPr lang="fr-FR" sz="2000" b="0" strike="noStrike" spc="-1">
                <a:solidFill>
                  <a:srgbClr val="000000"/>
                </a:solidFill>
                <a:latin typeface="Constantia"/>
                <a:ea typeface="DejaVu Sans"/>
              </a:rPr>
              <a:t>UGSEL PACA :  Directeur : Julien Bianchi</a:t>
            </a:r>
            <a:endParaRPr lang="fr-FR" sz="2000" b="0" strike="noStrike" spc="-1">
              <a:latin typeface="Arial"/>
            </a:endParaRPr>
          </a:p>
          <a:p>
            <a:pPr algn="just">
              <a:lnSpc>
                <a:spcPct val="100000"/>
              </a:lnSpc>
              <a:defRPr/>
            </a:pPr>
            <a:r>
              <a:rPr lang="fr-FR" sz="2000" b="0" strike="noStrike" spc="-1">
                <a:solidFill>
                  <a:srgbClr val="000000"/>
                </a:solidFill>
                <a:latin typeface="Constantia"/>
                <a:ea typeface="DejaVu Sans"/>
              </a:rPr>
              <a:t>     </a:t>
            </a:r>
            <a:r>
              <a:rPr lang="fr-FR" sz="2000" b="0" strike="noStrike" spc="-1">
                <a:solidFill>
                  <a:srgbClr val="000000"/>
                </a:solidFill>
                <a:latin typeface="Constantia"/>
                <a:ea typeface="DejaVu Sans"/>
              </a:rPr>
              <a:t>Président : Didier Calvet</a:t>
            </a:r>
            <a:endParaRPr lang="fr-FR" sz="2000" b="0" strike="noStrike" spc="-1">
              <a:latin typeface="Arial"/>
            </a:endParaRPr>
          </a:p>
          <a:p>
            <a:pPr algn="just">
              <a:lnSpc>
                <a:spcPct val="100000"/>
              </a:lnSpc>
              <a:defRPr/>
            </a:pPr>
            <a:endParaRPr lang="fr-FR" sz="2000" b="0" strike="noStrike" spc="-1">
              <a:latin typeface="Arial"/>
            </a:endParaRPr>
          </a:p>
          <a:p>
            <a:pPr>
              <a:lnSpc>
                <a:spcPct val="100000"/>
              </a:lnSpc>
              <a:defRPr/>
            </a:pPr>
            <a:endParaRPr lang="fr-FR" sz="2000" b="0" strike="noStrike" spc="-1">
              <a:latin typeface="Arial"/>
            </a:endParaRPr>
          </a:p>
          <a:p>
            <a:pPr>
              <a:lnSpc>
                <a:spcPct val="100000"/>
              </a:lnSpc>
              <a:defRPr/>
            </a:pPr>
            <a:endParaRPr lang="fr-FR" sz="2000" b="0" strike="noStrike" spc="-1">
              <a:latin typeface="Arial"/>
            </a:endParaRPr>
          </a:p>
          <a:p>
            <a:pPr>
              <a:lnSpc>
                <a:spcPct val="100000"/>
              </a:lnSpc>
              <a:defRPr/>
            </a:pPr>
            <a:endParaRPr lang="fr-FR" sz="20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6" name="CustomShape 1"/>
          <p:cNvSpPr/>
          <p:nvPr/>
        </p:nvSpPr>
        <p:spPr bwMode="auto">
          <a:xfrm>
            <a:off x="304920" y="762120"/>
            <a:ext cx="6774480" cy="1369440"/>
          </a:xfrm>
          <a:prstGeom prst="rect">
            <a:avLst/>
          </a:prstGeom>
          <a:noFill/>
          <a:ln>
            <a:noFill/>
          </a:ln>
        </p:spPr>
        <p:style>
          <a:lnRef idx="0"/>
          <a:fillRef idx="0"/>
          <a:effectRef idx="0"/>
          <a:fontRef idx="minor"/>
        </p:style>
        <p:txBody>
          <a:bodyPr lIns="90000" tIns="45000" rIns="90000" bIns="45000">
            <a:spAutoFit/>
          </a:bodyPr>
          <a:p>
            <a:pPr>
              <a:lnSpc>
                <a:spcPct val="100000"/>
              </a:lnSpc>
              <a:defRPr/>
            </a:pPr>
            <a:r>
              <a:rPr lang="fr-FR" sz="2800" b="1" u="sng" strike="noStrike" spc="-1">
                <a:solidFill>
                  <a:srgbClr val="000000"/>
                </a:solidFill>
                <a:latin typeface="Calibri"/>
                <a:ea typeface="Times New Roman"/>
              </a:rPr>
              <a:t>RAPPORT MORAL 2021-2022</a:t>
            </a:r>
            <a:endParaRPr lang="fr-FR" sz="2800" b="0" strike="noStrike" spc="-1">
              <a:latin typeface="Arial"/>
            </a:endParaRPr>
          </a:p>
          <a:p>
            <a:pPr>
              <a:lnSpc>
                <a:spcPct val="100000"/>
              </a:lnSpc>
              <a:defRPr/>
            </a:pPr>
            <a:endParaRPr lang="fr-FR" sz="2800" b="0" strike="noStrike" spc="-1">
              <a:latin typeface="Arial"/>
            </a:endParaRPr>
          </a:p>
          <a:p>
            <a:pPr>
              <a:lnSpc>
                <a:spcPct val="100000"/>
              </a:lnSpc>
              <a:defRPr/>
            </a:pPr>
            <a:endParaRPr lang="fr-FR" sz="2800" b="0" strike="noStrike" spc="-1">
              <a:latin typeface="Arial"/>
            </a:endParaRPr>
          </a:p>
        </p:txBody>
      </p:sp>
      <p:sp>
        <p:nvSpPr>
          <p:cNvPr id="167" name="CustomShape 2"/>
          <p:cNvSpPr/>
          <p:nvPr/>
        </p:nvSpPr>
        <p:spPr bwMode="auto">
          <a:xfrm>
            <a:off x="428760" y="1428840"/>
            <a:ext cx="8427960" cy="4381920"/>
          </a:xfrm>
          <a:prstGeom prst="rect">
            <a:avLst/>
          </a:prstGeom>
          <a:noFill/>
          <a:ln>
            <a:noFill/>
          </a:ln>
        </p:spPr>
        <p:style>
          <a:lnRef idx="0"/>
          <a:fillRef idx="0"/>
          <a:effectRef idx="0"/>
          <a:fontRef idx="minor"/>
        </p:style>
        <p:txBody>
          <a:bodyPr lIns="90000" tIns="45000" rIns="90000" bIns="45000">
            <a:normAutofit/>
          </a:bodyPr>
          <a:p>
            <a:pPr marL="640080" indent="-239760">
              <a:lnSpc>
                <a:spcPct val="90000"/>
              </a:lnSpc>
              <a:spcBef>
                <a:spcPts val="479"/>
              </a:spcBef>
              <a:defRPr/>
            </a:pPr>
            <a:r>
              <a:rPr lang="fr-FR" sz="2400" b="1" strike="noStrike" spc="-1">
                <a:solidFill>
                  <a:srgbClr val="000000"/>
                </a:solidFill>
                <a:latin typeface="Constantia"/>
                <a:ea typeface="DejaVu Sans"/>
              </a:rPr>
              <a:t>2 - </a:t>
            </a:r>
            <a:r>
              <a:rPr lang="fr-FR" sz="2400" b="1" u="sng" strike="noStrike" spc="-1">
                <a:solidFill>
                  <a:srgbClr val="000000"/>
                </a:solidFill>
                <a:latin typeface="Constantia"/>
                <a:ea typeface="DejaVu Sans"/>
              </a:rPr>
              <a:t>Les ressources  financières de l’association</a:t>
            </a:r>
            <a:endParaRPr lang="fr-FR" sz="2400" b="0" strike="noStrike" spc="-1">
              <a:latin typeface="Arial"/>
            </a:endParaRPr>
          </a:p>
          <a:p>
            <a:pPr marL="393120" indent="-239760" algn="just">
              <a:lnSpc>
                <a:spcPct val="90000"/>
              </a:lnSpc>
              <a:spcBef>
                <a:spcPts val="400"/>
              </a:spcBef>
              <a:defRPr/>
            </a:pPr>
            <a:r>
              <a:rPr lang="fr-FR" sz="2000" b="0" strike="noStrike" spc="-1">
                <a:solidFill>
                  <a:srgbClr val="000000"/>
                </a:solidFill>
                <a:latin typeface="Constantia"/>
                <a:ea typeface="DejaVu Sans"/>
              </a:rPr>
              <a:t>	</a:t>
            </a:r>
            <a:r>
              <a:rPr lang="fr-FR" sz="2000" b="0" strike="noStrike" spc="-1">
                <a:solidFill>
                  <a:srgbClr val="000000"/>
                </a:solidFill>
                <a:latin typeface="Constantia"/>
                <a:ea typeface="DejaVu Sans"/>
              </a:rPr>
              <a:t>Elles proviennent de trois sources:</a:t>
            </a:r>
            <a:endParaRPr lang="fr-FR" sz="2000" b="0" strike="noStrike" spc="-1">
              <a:latin typeface="Arial"/>
            </a:endParaRPr>
          </a:p>
          <a:p>
            <a:pPr marL="640080" lvl="1" indent="-239760" algn="just">
              <a:lnSpc>
                <a:spcPct val="90000"/>
              </a:lnSpc>
              <a:spcBef>
                <a:spcPts val="400"/>
              </a:spcBef>
              <a:buClr>
                <a:srgbClr val="0F6FC6"/>
              </a:buClr>
              <a:buSzPct val="85000"/>
              <a:buFont typeface="Wingdings 2"/>
              <a:buChar char=""/>
              <a:defRPr/>
            </a:pPr>
            <a:r>
              <a:rPr lang="fr-FR" sz="2000" b="0" strike="noStrike" spc="-1">
                <a:solidFill>
                  <a:srgbClr val="000000"/>
                </a:solidFill>
                <a:latin typeface="Constantia"/>
                <a:ea typeface="DejaVu Sans"/>
              </a:rPr>
              <a:t>Cotisations des établissements : 73 % des produits</a:t>
            </a:r>
            <a:endParaRPr lang="fr-FR" sz="2000" b="0" strike="noStrike" spc="-1">
              <a:latin typeface="Arial"/>
            </a:endParaRPr>
          </a:p>
          <a:p>
            <a:pPr marL="640080" lvl="1" indent="-239760" algn="just">
              <a:lnSpc>
                <a:spcPct val="90000"/>
              </a:lnSpc>
              <a:spcBef>
                <a:spcPts val="400"/>
              </a:spcBef>
              <a:buClr>
                <a:srgbClr val="0F6FC6"/>
              </a:buClr>
              <a:buSzPct val="85000"/>
              <a:buFont typeface="Wingdings 2"/>
              <a:buChar char=""/>
              <a:defRPr/>
            </a:pPr>
            <a:r>
              <a:rPr lang="fr-FR" sz="2000" b="0" strike="noStrike" spc="-1">
                <a:solidFill>
                  <a:srgbClr val="000000"/>
                </a:solidFill>
                <a:latin typeface="Constantia"/>
                <a:ea typeface="DejaVu Sans"/>
              </a:rPr>
              <a:t>Subventions publiques : 13k€  (10k€ N-1) </a:t>
            </a:r>
            <a:endParaRPr lang="fr-FR" sz="2000" b="0" strike="noStrike" spc="-1">
              <a:latin typeface="Arial"/>
            </a:endParaRPr>
          </a:p>
          <a:p>
            <a:pPr marL="640080" lvl="1" indent="-239760" algn="just">
              <a:lnSpc>
                <a:spcPct val="90000"/>
              </a:lnSpc>
              <a:spcBef>
                <a:spcPts val="400"/>
              </a:spcBef>
              <a:buClr>
                <a:srgbClr val="0F6FC6"/>
              </a:buClr>
              <a:buSzPct val="85000"/>
              <a:buFont typeface="Wingdings 2"/>
              <a:buChar char=""/>
              <a:defRPr/>
            </a:pPr>
            <a:r>
              <a:rPr lang="fr-FR" sz="2000" b="0" strike="noStrike" spc="-1">
                <a:solidFill>
                  <a:srgbClr val="000000"/>
                </a:solidFill>
                <a:latin typeface="Constantia"/>
                <a:ea typeface="DejaVu Sans"/>
              </a:rPr>
              <a:t>Par la DDEC, mise à disposition gracieuse des locaux et de ressources humaines (notamment secrétariat)</a:t>
            </a:r>
            <a:endParaRPr lang="fr-FR" sz="2000" b="0" strike="noStrike" spc="-1">
              <a:latin typeface="Arial"/>
            </a:endParaRPr>
          </a:p>
          <a:p>
            <a:pPr algn="just">
              <a:lnSpc>
                <a:spcPct val="90000"/>
              </a:lnSpc>
              <a:spcBef>
                <a:spcPts val="400"/>
              </a:spcBef>
              <a:defRPr/>
            </a:pPr>
            <a:endParaRPr lang="fr-FR" sz="2000" b="0" strike="noStrike" spc="-1">
              <a:latin typeface="Arial"/>
            </a:endParaRPr>
          </a:p>
          <a:p>
            <a:pPr>
              <a:lnSpc>
                <a:spcPct val="100000"/>
              </a:lnSpc>
              <a:spcBef>
                <a:spcPts val="519"/>
              </a:spcBef>
              <a:defRPr/>
            </a:pPr>
            <a:endParaRPr lang="fr-FR" sz="2000" b="0" strike="noStrike" spc="-1">
              <a:latin typeface="Arial"/>
            </a:endParaRPr>
          </a:p>
        </p:txBody>
      </p:sp>
      <p:graphicFrame>
        <p:nvGraphicFramePr>
          <p:cNvPr id="168" name="Graphique 4"/>
          <p:cNvGraphicFramePr>
            <a:graphicFrameLocks xmlns:a="http://schemas.openxmlformats.org/drawingml/2006/main"/>
          </p:cNvGraphicFramePr>
          <p:nvPr/>
        </p:nvGraphicFramePr>
        <p:xfrm>
          <a:off x="428040" y="3700080"/>
          <a:ext cx="8354520" cy="28504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9" name="CustomShape 1"/>
          <p:cNvSpPr/>
          <p:nvPr/>
        </p:nvSpPr>
        <p:spPr bwMode="auto">
          <a:xfrm>
            <a:off x="304920" y="762120"/>
            <a:ext cx="6774480" cy="1369440"/>
          </a:xfrm>
          <a:prstGeom prst="rect">
            <a:avLst/>
          </a:prstGeom>
          <a:noFill/>
          <a:ln>
            <a:noFill/>
          </a:ln>
        </p:spPr>
        <p:style>
          <a:lnRef idx="0"/>
          <a:fillRef idx="0"/>
          <a:effectRef idx="0"/>
          <a:fontRef idx="minor"/>
        </p:style>
        <p:txBody>
          <a:bodyPr lIns="90000" tIns="45000" rIns="90000" bIns="45000">
            <a:spAutoFit/>
          </a:bodyPr>
          <a:p>
            <a:pPr>
              <a:lnSpc>
                <a:spcPct val="100000"/>
              </a:lnSpc>
              <a:defRPr/>
            </a:pPr>
            <a:r>
              <a:rPr lang="fr-FR" sz="2800" b="1" u="sng" strike="noStrike" spc="-1">
                <a:solidFill>
                  <a:srgbClr val="000000"/>
                </a:solidFill>
                <a:latin typeface="Calibri"/>
                <a:ea typeface="Times New Roman"/>
              </a:rPr>
              <a:t>RAPPORT MORAL 2021-2022</a:t>
            </a:r>
            <a:endParaRPr lang="fr-FR" sz="2800" b="0" strike="noStrike" spc="-1">
              <a:latin typeface="Arial"/>
            </a:endParaRPr>
          </a:p>
          <a:p>
            <a:pPr>
              <a:lnSpc>
                <a:spcPct val="100000"/>
              </a:lnSpc>
              <a:defRPr/>
            </a:pPr>
            <a:endParaRPr lang="fr-FR" sz="2800" b="0" strike="noStrike" spc="-1">
              <a:latin typeface="Arial"/>
            </a:endParaRPr>
          </a:p>
          <a:p>
            <a:pPr>
              <a:lnSpc>
                <a:spcPct val="100000"/>
              </a:lnSpc>
              <a:defRPr/>
            </a:pPr>
            <a:endParaRPr lang="fr-FR" sz="2800" b="0" strike="noStrike" spc="-1">
              <a:latin typeface="Arial"/>
            </a:endParaRPr>
          </a:p>
        </p:txBody>
      </p:sp>
      <p:sp>
        <p:nvSpPr>
          <p:cNvPr id="170" name="CustomShape 2"/>
          <p:cNvSpPr/>
          <p:nvPr/>
        </p:nvSpPr>
        <p:spPr bwMode="auto">
          <a:xfrm>
            <a:off x="195480" y="1146960"/>
            <a:ext cx="8590320" cy="5199480"/>
          </a:xfrm>
          <a:prstGeom prst="rect">
            <a:avLst/>
          </a:prstGeom>
          <a:noFill/>
          <a:ln>
            <a:noFill/>
          </a:ln>
        </p:spPr>
        <p:style>
          <a:lnRef idx="0"/>
          <a:fillRef idx="0"/>
          <a:effectRef idx="0"/>
          <a:fontRef idx="minor"/>
        </p:style>
        <p:txBody>
          <a:bodyPr vertOverflow="overflow" horzOverflow="overflow" vert="horz" wrap="square" lIns="90000" tIns="45000" rIns="90000" bIns="45000" numCol="1" spcCol="0" rtlCol="0" fromWordArt="0" anchor="t" anchorCtr="0" forceAA="0" upright="0" compatLnSpc="0">
            <a:normAutofit fontScale="25000" lnSpcReduction="15000"/>
          </a:bodyPr>
          <a:p>
            <a:pPr marL="640080" indent="-239760">
              <a:lnSpc>
                <a:spcPct val="90000"/>
              </a:lnSpc>
              <a:spcBef>
                <a:spcPts val="479"/>
              </a:spcBef>
              <a:defRPr/>
            </a:pPr>
            <a:r>
              <a:rPr lang="fr-FR" sz="11000" b="1" strike="noStrike" spc="-1">
                <a:solidFill>
                  <a:srgbClr val="000000"/>
                </a:solidFill>
                <a:latin typeface="Comic Sans MS"/>
                <a:ea typeface="DejaVu Sans"/>
              </a:rPr>
              <a:t>3 – </a:t>
            </a:r>
            <a:r>
              <a:rPr lang="fr-FR" sz="11000" b="1" u="sng" strike="noStrike" spc="-1">
                <a:solidFill>
                  <a:srgbClr val="000000"/>
                </a:solidFill>
                <a:latin typeface="Comic Sans MS"/>
                <a:ea typeface="DejaVu Sans"/>
              </a:rPr>
              <a:t>D’une manière générale :</a:t>
            </a:r>
            <a:endParaRPr lang="fr-FR" sz="11000" b="0" strike="noStrike" spc="-1">
              <a:latin typeface="Arial"/>
            </a:endParaRPr>
          </a:p>
          <a:p>
            <a:pPr marL="640080" indent="-239760">
              <a:lnSpc>
                <a:spcPct val="90000"/>
              </a:lnSpc>
              <a:spcBef>
                <a:spcPts val="479"/>
              </a:spcBef>
              <a:defRPr/>
            </a:pP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Une première partie d’année compliquée compte-tenu du contexte sanitaire, notamment pour  les mois de décembre, janvier et février. Nous avons dû annuler et/ou reporter certaines rencontres sur cette période.</a:t>
            </a:r>
            <a:endParaRPr sz="4800" b="0" strike="noStrike" spc="-1">
              <a:latin typeface="Arial"/>
            </a:endParaRPr>
          </a:p>
          <a:p>
            <a:pPr marL="640080" indent="-239760">
              <a:lnSpc>
                <a:spcPct val="100000"/>
              </a:lnSpc>
              <a:defRPr/>
            </a:pP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Dès que les conditions l’ont permis, nous avons constaté un bel engouement de la part des élèves sur la reprise  des associations sportives et des rencontres qui en ont découlé. Toutefois, les  conditions dans lesquelles nous avons exercé encore cette année  n’ont  pas été propices à une pratique sereine de nos activités.</a:t>
            </a:r>
            <a:endParaRPr sz="4800" b="0" strike="noStrike" spc="-1">
              <a:latin typeface="Arial"/>
            </a:endParaRPr>
          </a:p>
          <a:p>
            <a:pPr marL="640080" indent="-239760">
              <a:lnSpc>
                <a:spcPct val="100000"/>
              </a:lnSpc>
              <a:defRPr/>
            </a:pP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Des effectifs qui sont stables dans nos activités par rapport  à nos précédentes années sauf dans les sports de raquettes ou le taux de participation chute</a:t>
            </a:r>
            <a:endParaRPr sz="4800" b="0" strike="noStrike" spc="-1">
              <a:latin typeface="Arial"/>
            </a:endParaRPr>
          </a:p>
          <a:p>
            <a:pPr marL="640080" indent="-239760">
              <a:lnSpc>
                <a:spcPct val="100000"/>
              </a:lnSpc>
              <a:defRPr/>
            </a:pPr>
            <a:endParaRPr sz="4800" b="0" strike="noStrike" spc="-1">
              <a:latin typeface="Arial"/>
            </a:endParaRPr>
          </a:p>
          <a:p>
            <a:pPr marL="640080" indent="-239760">
              <a:lnSpc>
                <a:spcPct val="100000"/>
              </a:lnSpc>
              <a:defRPr/>
            </a:pPr>
            <a:r>
              <a:rPr lang="fr-FR" sz="4800" b="0" u="sng" strike="noStrike" spc="-1">
                <a:solidFill>
                  <a:srgbClr val="000000"/>
                </a:solidFill>
                <a:latin typeface="Comic Sans MS"/>
                <a:ea typeface="DejaVu Sans"/>
              </a:rPr>
              <a:t>Quelques chiffres propres au comité : </a:t>
            </a:r>
            <a:endParaRPr sz="4800" b="0" strike="noStrike" spc="-1">
              <a:latin typeface="Arial"/>
            </a:endParaRPr>
          </a:p>
          <a:p>
            <a:pPr marL="640080" indent="-239760">
              <a:lnSpc>
                <a:spcPct val="100000"/>
              </a:lnSpc>
              <a:defRPr/>
            </a:pP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Adhérents 1D 5960 2D 9450 </a:t>
            </a:r>
            <a:r>
              <a:rPr lang="fr-FR" sz="4800" b="1" strike="noStrike" spc="-1">
                <a:solidFill>
                  <a:srgbClr val="000000"/>
                </a:solidFill>
                <a:latin typeface="Comic Sans MS"/>
                <a:ea typeface="DejaVu Sans"/>
              </a:rPr>
              <a:t>Total : 15 410</a:t>
            </a:r>
            <a:r>
              <a:rPr lang="fr-FR" sz="4800" b="0" strike="noStrike" spc="-1">
                <a:solidFill>
                  <a:srgbClr val="000000"/>
                </a:solidFill>
                <a:latin typeface="Comic Sans MS"/>
                <a:ea typeface="DejaVu Sans"/>
              </a:rPr>
              <a:t> </a:t>
            </a:r>
            <a:endParaRPr sz="4800" b="0" strike="noStrike" spc="-1">
              <a:latin typeface="Arial"/>
            </a:endParaRPr>
          </a:p>
          <a:p>
            <a:pPr marL="640080" indent="-239760">
              <a:lnSpc>
                <a:spcPct val="100000"/>
              </a:lnSpc>
              <a:defRPr/>
            </a:pPr>
            <a:r>
              <a:rPr lang="fr-FR" sz="4800" b="1" strike="noStrike" spc="-1">
                <a:solidFill>
                  <a:srgbClr val="000000"/>
                </a:solidFill>
                <a:latin typeface="Comic Sans MS"/>
                <a:ea typeface="DejaVu Sans"/>
              </a:rPr>
              <a:t>1934 licenciés</a:t>
            </a:r>
            <a:r>
              <a:rPr lang="fr-FR" sz="4800" b="0" strike="noStrike" spc="-1">
                <a:solidFill>
                  <a:srgbClr val="000000"/>
                </a:solidFill>
                <a:latin typeface="Comic Sans MS"/>
                <a:ea typeface="DejaVu Sans"/>
              </a:rPr>
              <a:t> (1250 garçons et 684 filles) </a:t>
            </a: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Moyenne  de près de </a:t>
            </a:r>
            <a:r>
              <a:rPr lang="fr-FR" sz="4800" b="1" strike="noStrike" spc="-1">
                <a:solidFill>
                  <a:srgbClr val="000000"/>
                </a:solidFill>
                <a:latin typeface="Comic Sans MS"/>
                <a:ea typeface="DejaVu Sans"/>
              </a:rPr>
              <a:t>21 % de licenciés</a:t>
            </a:r>
            <a:r>
              <a:rPr lang="fr-FR" sz="4800" b="0" strike="noStrike" spc="-1">
                <a:solidFill>
                  <a:srgbClr val="000000"/>
                </a:solidFill>
                <a:latin typeface="Comic Sans MS"/>
                <a:ea typeface="DejaVu Sans"/>
              </a:rPr>
              <a:t> dans les établissements</a:t>
            </a: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(Près de 30 % si on ne comptabilise seulement les collèges, moins de 5 % pour les lycées)</a:t>
            </a:r>
            <a:endParaRPr sz="4800" b="0" strike="noStrike" spc="-1">
              <a:latin typeface="Arial"/>
            </a:endParaRPr>
          </a:p>
          <a:p>
            <a:pPr marL="640080" indent="-239760">
              <a:lnSpc>
                <a:spcPct val="100000"/>
              </a:lnSpc>
              <a:defRPr/>
            </a:pP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A titre de comparaison, voici les chiffres de 2018-2019 (avant COVID) : 2241 licenciés moyenne de 24.74 % de licenciés dans nos établissements  (moyenne Nationale autour de 20%).</a:t>
            </a:r>
            <a:endParaRPr sz="4800" b="0" strike="noStrike" spc="-1">
              <a:latin typeface="Arial"/>
            </a:endParaRPr>
          </a:p>
          <a:p>
            <a:pPr marL="640080" indent="-239760">
              <a:lnSpc>
                <a:spcPct val="100000"/>
              </a:lnSpc>
              <a:defRPr/>
            </a:pPr>
            <a:endParaRPr sz="4800" b="0" strike="noStrike" spc="-1">
              <a:latin typeface="Arial"/>
            </a:endParaRPr>
          </a:p>
          <a:p>
            <a:pPr marL="640080" indent="-239760">
              <a:lnSpc>
                <a:spcPct val="100000"/>
              </a:lnSpc>
              <a:defRPr/>
            </a:pPr>
            <a:r>
              <a:rPr lang="fr-FR" sz="4800" b="1" u="sng" strike="noStrike" spc="-1">
                <a:solidFill>
                  <a:srgbClr val="000000"/>
                </a:solidFill>
                <a:latin typeface="Comic Sans MS"/>
                <a:ea typeface="DejaVu Sans"/>
              </a:rPr>
              <a:t>Chiffre PACA :</a:t>
            </a: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40 230 adhérents et 4421 licenciés</a:t>
            </a:r>
            <a:endParaRPr sz="4800" b="0" strike="noStrike" spc="-1">
              <a:latin typeface="Arial"/>
            </a:endParaRPr>
          </a:p>
          <a:p>
            <a:pPr marL="640080" indent="-239760">
              <a:lnSpc>
                <a:spcPct val="100000"/>
              </a:lnSpc>
              <a:defRPr/>
            </a:pPr>
            <a:r>
              <a:rPr lang="fr-FR" sz="4800" b="1" strike="noStrike" spc="-1">
                <a:solidFill>
                  <a:srgbClr val="000000"/>
                </a:solidFill>
                <a:latin typeface="Comic Sans MS"/>
                <a:ea typeface="DejaVu Sans"/>
              </a:rPr>
              <a:t>% de licenciés</a:t>
            </a:r>
            <a:r>
              <a:rPr lang="fr-FR" sz="4800" b="0" strike="noStrike" spc="-1">
                <a:solidFill>
                  <a:srgbClr val="000000"/>
                </a:solidFill>
                <a:latin typeface="Comic Sans MS"/>
                <a:ea typeface="DejaVu Sans"/>
              </a:rPr>
              <a:t> </a:t>
            </a: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comité 13 : 10.51</a:t>
            </a: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Comité 06 : 9.80</a:t>
            </a: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Comité 83 : 14.74</a:t>
            </a:r>
            <a:endParaRPr sz="4800" b="0" strike="noStrike" spc="-1">
              <a:latin typeface="Arial"/>
            </a:endParaRPr>
          </a:p>
          <a:p>
            <a:pPr marL="640080" indent="-239760">
              <a:lnSpc>
                <a:spcPct val="100000"/>
              </a:lnSpc>
              <a:defRPr/>
            </a:pPr>
            <a:r>
              <a:rPr lang="fr-FR" sz="4800" b="0" strike="noStrike" spc="-1">
                <a:solidFill>
                  <a:srgbClr val="000000"/>
                </a:solidFill>
                <a:latin typeface="Comic Sans MS"/>
                <a:ea typeface="DejaVu Sans"/>
              </a:rPr>
              <a:t>Nombre de diplômes PSC1 délivrés : 1602 dont 235 dans le Vaucluse</a:t>
            </a:r>
            <a:endParaRPr sz="4800" b="0" strike="noStrike" spc="-1">
              <a:latin typeface="Arial"/>
            </a:endParaRPr>
          </a:p>
          <a:p>
            <a:pPr marL="640080" indent="-239760">
              <a:lnSpc>
                <a:spcPct val="100000"/>
              </a:lnSpc>
              <a:defRPr/>
            </a:pPr>
            <a:endParaRPr lang="fr-FR" sz="11000" b="0" strike="noStrike" spc="-1">
              <a:latin typeface="Arial"/>
            </a:endParaRPr>
          </a:p>
          <a:p>
            <a:pPr marL="640080" indent="-239760" algn="just">
              <a:lnSpc>
                <a:spcPct val="90000"/>
              </a:lnSpc>
              <a:spcBef>
                <a:spcPts val="400"/>
              </a:spcBef>
              <a:defRPr/>
            </a:pPr>
            <a:endParaRPr lang="fr-FR" sz="4800" b="0" strike="noStrike" spc="-1">
              <a:latin typeface="Arial"/>
            </a:endParaRPr>
          </a:p>
          <a:p>
            <a:pPr marL="640080" indent="-239760" algn="just">
              <a:lnSpc>
                <a:spcPct val="90000"/>
              </a:lnSpc>
              <a:spcBef>
                <a:spcPts val="400"/>
              </a:spcBef>
              <a:defRPr/>
            </a:pPr>
            <a:endParaRPr lang="fr-FR" sz="4800" b="0" strike="noStrike" spc="-1">
              <a:latin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_rels/theme3.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ppt/theme/theme2.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ppt/theme/theme3.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onlyoffice/7.3.2.8</Application>
  <DocSecurity>0</DocSecurity>
  <PresentationFormat/>
  <Paragraphs>0</Paragraphs>
  <Slides>32</Slides>
  <Notes>32</Notes>
  <HiddenSlides>0</HiddenSlides>
  <MMClips>2</MMClips>
  <ScaleCrop>0</ScaleCrop>
  <HeadingPairs>
    <vt:vector size="4" baseType="variant">
      <vt:variant>
        <vt:lpstr>Theme</vt:lpstr>
      </vt:variant>
      <vt:variant>
        <vt:i4>2</vt:i4>
      </vt:variant>
      <vt:variant>
        <vt:lpstr>Slide Titles</vt:lpstr>
      </vt:variant>
      <vt:variant>
        <vt:i4>32</vt:i4>
      </vt:variant>
    </vt:vector>
  </HeadingPairs>
  <TitlesOfParts>
    <vt:vector size="34" baseType="lpstr">
      <vt:lpstr>Theme 1</vt:lpstr>
      <vt:lpstr>Theme 2</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subject/>
  <dc:creator>Hervé LAURENT</dc:creator>
  <cp:keywords/>
  <dc:description/>
  <dc:identifier/>
  <dc:language>fr-FR</dc:language>
  <cp:lastModifiedBy>Olivier Marquis</cp:lastModifiedBy>
  <cp:revision>134</cp:revision>
  <dcterms:created xsi:type="dcterms:W3CDTF">2019-09-09T16:56:40Z</dcterms:created>
  <dcterms:modified xsi:type="dcterms:W3CDTF">2023-02-28T08:54:33Z</dcterms:modified>
  <cp:category/>
  <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DocSecurity">
    <vt:i4>0</vt:i4>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2</vt:i4>
  </property>
  <property fmtid="{D5CDD505-2E9C-101B-9397-08002B2CF9AE}" pid="8" name="Notes">
    <vt:i4>40</vt:i4>
  </property>
  <property fmtid="{D5CDD505-2E9C-101B-9397-08002B2CF9AE}" pid="9" name="PresentationFormat">
    <vt:lpwstr>Affichage à l'écran (4:3)</vt:lpwstr>
  </property>
  <property fmtid="{D5CDD505-2E9C-101B-9397-08002B2CF9AE}" pid="10" name="ScaleCrop">
    <vt:bool>false</vt:bool>
  </property>
  <property fmtid="{D5CDD505-2E9C-101B-9397-08002B2CF9AE}" pid="11" name="ShareDoc">
    <vt:bool>false</vt:bool>
  </property>
  <property fmtid="{D5CDD505-2E9C-101B-9397-08002B2CF9AE}" pid="12" name="Slides">
    <vt:i4>40</vt:i4>
  </property>
</Properties>
</file>