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charts/chart2.xml" ContentType="application/vnd.openxmlformats-officedocument.drawingml.char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3.xml" ContentType="application/vnd.openxmlformats-officedocument.presentationml.notesSlide+xml"/>
  <Override PartName="/ppt/notesSlides/notesSlide6.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3.xml" ContentType="application/vnd.openxmlformats-officedocument.presentationml.notesSlide+xml"/>
  <Override PartName="/ppt/notesSlides/notesSlide35.xml" ContentType="application/vnd.openxmlformats-officedocument.presentationml.notesSlide+xml"/>
  <Override PartName="/ppt/notesSlides/_rels/notesSlide3.xml.rels" ContentType="application/vnd.openxmlformats-package.relationships+xml"/>
  <Override PartName="/ppt/notesSlides/_rels/notesSlide15.xml.rels" ContentType="application/vnd.openxmlformats-package.relationships+xml"/>
  <Override PartName="/ppt/notesSlides/_rels/notesSlide4.xml.rels" ContentType="application/vnd.openxmlformats-package.relationships+xml"/>
  <Override PartName="/ppt/notesSlides/_rels/notesSlide16.xml.rels" ContentType="application/vnd.openxmlformats-package.relationships+xml"/>
  <Override PartName="/ppt/notesSlides/_rels/notesSlide13.xml.rels" ContentType="application/vnd.openxmlformats-package.relationships+xml"/>
  <Override PartName="/ppt/notesSlides/_rels/notesSlide5.xml.rels" ContentType="application/vnd.openxmlformats-package.relationships+xml"/>
  <Override PartName="/ppt/notesSlides/_rels/notesSlide14.xml.rels" ContentType="application/vnd.openxmlformats-package.relationships+xml"/>
  <Override PartName="/ppt/notesSlides/_rels/notesSlide6.xml.rels" ContentType="application/vnd.openxmlformats-package.relationships+xml"/>
  <Override PartName="/ppt/notesSlides/_rels/notesSlide8.xml.rels" ContentType="application/vnd.openxmlformats-package.relationships+xml"/>
  <Override PartName="/ppt/notesSlides/_rels/notesSlide20.xml.rels" ContentType="application/vnd.openxmlformats-package.relationships+xml"/>
  <Override PartName="/ppt/notesSlides/_rels/notesSlide21.xml.rels" ContentType="application/vnd.openxmlformats-package.relationships+xml"/>
  <Override PartName="/ppt/notesSlides/_rels/notesSlide23.xml.rels" ContentType="application/vnd.openxmlformats-package.relationships+xml"/>
  <Override PartName="/ppt/notesSlides/_rels/notesSlide29.xml.rels" ContentType="application/vnd.openxmlformats-package.relationships+xml"/>
  <Override PartName="/ppt/notesSlides/_rels/notesSlide30.xml.rels" ContentType="application/vnd.openxmlformats-package.relationships+xml"/>
  <Override PartName="/ppt/notesSlides/_rels/notesSlide33.xml.rels" ContentType="application/vnd.openxmlformats-package.relationships+xml"/>
  <Override PartName="/ppt/notesSlides/_rels/notesSlide35.xml.rels" ContentType="application/vnd.openxmlformats-package.relationships+xml"/>
  <Override PartName="/ppt/notesSlides/_rels/notesSlide36.xml.rels" ContentType="application/vnd.openxmlformats-package.relationships+xml"/>
  <Override PartName="/ppt/notesSlides/_rels/notesSlide37.xml.rels" ContentType="application/vnd.openxmlformats-package.relationship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s/slide1.xml" ContentType="application/vnd.openxmlformats-officedocument.presentationml.slide+xml"/>
  <Override PartName="/ppt/slides/slide26.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_rels/slide26.xml.rels" ContentType="application/vnd.openxmlformats-package.relationships+xml"/>
  <Override PartName="/ppt/slides/_rels/slide9.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37.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media/image1.png" ContentType="image/png"/>
  <Override PartName="/ppt/media/image2.png" ContentType="image/png"/>
  <Override PartName="/ppt/media/image3.png" ContentType="image/png"/>
  <Override PartName="/ppt/media/image4.wmf" ContentType="image/x-wmf"/>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Lst>
  <p:sldSz cx="9144000" cy="6858000"/>
  <p:notesSz cx="9144000" cy="6858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
</Relationships>
</file>

<file path=ppt/charts/chart2.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lang="fr-FR" sz="2160" spc="-1" strike="noStrike">
                <a:solidFill>
                  <a:srgbClr val="000000"/>
                </a:solidFill>
                <a:latin typeface="Arial"/>
                <a:ea typeface="DejaVu Sans"/>
              </a:defRPr>
            </a:pPr>
            <a:r>
              <a:rPr b="1" lang="fr-FR" sz="2160" spc="-1" strike="noStrike">
                <a:solidFill>
                  <a:srgbClr val="000000"/>
                </a:solidFill>
                <a:latin typeface="Arial"/>
                <a:ea typeface="DejaVu Sans"/>
              </a:rPr>
              <a:t>Ressources financières</a:t>
            </a:r>
          </a:p>
        </c:rich>
      </c:tx>
      <c:layout>
        <c:manualLayout>
          <c:xMode val="edge"/>
          <c:yMode val="edge"/>
          <c:x val="0"/>
          <c:y val="0.0314667988107037"/>
        </c:manualLayout>
      </c:layout>
      <c:overlay val="0"/>
      <c:spPr>
        <a:noFill/>
        <a:ln>
          <a:noFill/>
        </a:ln>
      </c:spPr>
    </c:title>
    <c:autoTitleDeleted val="0"/>
    <c:plotArea>
      <c:pieChart>
        <c:varyColors val="1"/>
        <c:ser>
          <c:idx val="0"/>
          <c:order val="0"/>
          <c:tx>
            <c:strRef>
              <c:f>label 0</c:f>
              <c:strCache>
                <c:ptCount val="1"/>
                <c:pt idx="0">
                  <c:v>Ressources financières</c:v>
                </c:pt>
              </c:strCache>
            </c:strRef>
          </c:tx>
          <c:spPr>
            <a:solidFill>
              <a:srgbClr val="4f81bd"/>
            </a:solidFill>
            <a:ln>
              <a:noFill/>
            </a:ln>
          </c:spPr>
          <c:explosion val="0"/>
          <c:dPt>
            <c:idx val="0"/>
            <c:spPr>
              <a:solidFill>
                <a:srgbClr val="4f81bd"/>
              </a:solidFill>
              <a:ln>
                <a:noFill/>
              </a:ln>
            </c:spPr>
          </c:dPt>
          <c:dPt>
            <c:idx val="1"/>
            <c:spPr>
              <a:solidFill>
                <a:srgbClr val="c0504d"/>
              </a:solidFill>
              <a:ln>
                <a:noFill/>
              </a:ln>
            </c:spPr>
          </c:dPt>
          <c:dPt>
            <c:idx val="2"/>
            <c:spPr>
              <a:solidFill>
                <a:srgbClr val="9bbb59"/>
              </a:solidFill>
              <a:ln>
                <a:noFill/>
              </a:ln>
            </c:spPr>
          </c:dPt>
          <c:dLbls>
            <c:dLbl>
              <c:idx val="0"/>
              <c:txPr>
                <a:bodyPr/>
                <a:lstStyle/>
                <a:p>
                  <a:pPr>
                    <a:defRPr b="0" sz="1800" spc="-1" strike="noStrike">
                      <a:solidFill>
                        <a:srgbClr val="000000"/>
                      </a:solidFill>
                      <a:latin typeface="Arial"/>
                    </a:defRPr>
                  </a:pPr>
                </a:p>
              </c:txPr>
              <c:dLblPos val="bestFit"/>
              <c:showLegendKey val="0"/>
              <c:showVal val="0"/>
              <c:showCatName val="0"/>
              <c:showSerName val="0"/>
              <c:showPercent val="0"/>
              <c:separator>; </c:separator>
            </c:dLbl>
            <c:dLbl>
              <c:idx val="1"/>
              <c:txPr>
                <a:bodyPr/>
                <a:lstStyle/>
                <a:p>
                  <a:pPr>
                    <a:defRPr b="0" sz="1800" spc="-1" strike="noStrike">
                      <a:solidFill>
                        <a:srgbClr val="000000"/>
                      </a:solidFill>
                      <a:latin typeface="Arial"/>
                    </a:defRPr>
                  </a:pPr>
                </a:p>
              </c:txPr>
              <c:dLblPos val="bestFit"/>
              <c:showLegendKey val="0"/>
              <c:showVal val="0"/>
              <c:showCatName val="0"/>
              <c:showSerName val="0"/>
              <c:showPercent val="0"/>
              <c:separator>; </c:separator>
            </c:dLbl>
            <c:dLbl>
              <c:idx val="2"/>
              <c:txPr>
                <a:bodyPr/>
                <a:lstStyle/>
                <a:p>
                  <a:pPr>
                    <a:defRPr b="0" sz="1800" spc="-1" strike="noStrike">
                      <a:solidFill>
                        <a:srgbClr val="000000"/>
                      </a:solidFill>
                      <a:latin typeface="Arial"/>
                    </a:defRPr>
                  </a:pPr>
                </a:p>
              </c:txPr>
              <c:dLblPos val="bestFit"/>
              <c:showLegendKey val="0"/>
              <c:showVal val="0"/>
              <c:showCatName val="0"/>
              <c:showSerName val="0"/>
              <c:showPercent val="0"/>
              <c:separator>; </c:separator>
            </c:dLbl>
            <c:txPr>
              <a:bodyPr/>
              <a:lstStyle/>
              <a:p>
                <a:pPr>
                  <a:defRPr b="0" sz="1800" spc="-1" strike="noStrike">
                    <a:solidFill>
                      <a:srgbClr val="000000"/>
                    </a:solidFill>
                    <a:latin typeface="Arial"/>
                    <a:ea typeface="DejaVu Sans"/>
                  </a:defRPr>
                </a:pPr>
              </a:p>
            </c:txPr>
            <c:dLblPos val="bestFit"/>
            <c:showLegendKey val="0"/>
            <c:showVal val="0"/>
            <c:showCatName val="0"/>
            <c:showSerName val="0"/>
            <c:showPercent val="0"/>
            <c:separator>; </c:separator>
            <c:showLeaderLines val="0"/>
          </c:dLbls>
          <c:cat>
            <c:strRef>
              <c:f>categories</c:f>
              <c:strCache>
                <c:ptCount val="3"/>
                <c:pt idx="0">
                  <c:v>Cotisations établissements</c:v>
                </c:pt>
                <c:pt idx="1">
                  <c:v>Subventions publiques</c:v>
                </c:pt>
                <c:pt idx="2">
                  <c:v>DDEC</c:v>
                </c:pt>
              </c:strCache>
            </c:strRef>
          </c:cat>
          <c:val>
            <c:numRef>
              <c:f>0</c:f>
              <c:numCache>
                <c:formatCode>General</c:formatCode>
                <c:ptCount val="3"/>
                <c:pt idx="0">
                  <c:v>8.2</c:v>
                </c:pt>
                <c:pt idx="1">
                  <c:v>3.2</c:v>
                </c:pt>
                <c:pt idx="2">
                  <c:v>1.4</c:v>
                </c:pt>
              </c:numCache>
            </c:numRef>
          </c:val>
        </c:ser>
        <c:firstSliceAng val="0"/>
      </c:pieChart>
      <c:spPr>
        <a:solidFill>
          <a:srgbClr val="ffffff"/>
        </a:solidFill>
        <a:ln>
          <a:noFill/>
        </a:ln>
      </c:spPr>
    </c:plotArea>
    <c:legend>
      <c:legendPos val="r"/>
      <c:layout>
        <c:manualLayout>
          <c:xMode val="edge"/>
          <c:yMode val="edge"/>
          <c:x val="0.697587725413816"/>
          <c:y val="0.102363575797953"/>
          <c:w val="0.232358658155749"/>
          <c:h val="0.770895947617267"/>
        </c:manualLayout>
      </c:layout>
      <c:overlay val="0"/>
      <c:spPr>
        <a:noFill/>
        <a:ln>
          <a:noFill/>
        </a:ln>
      </c:spPr>
      <c:txPr>
        <a:bodyPr/>
        <a:lstStyle/>
        <a:p>
          <a:pPr>
            <a:defRPr b="0" sz="1800" spc="-1" strike="noStrike">
              <a:solidFill>
                <a:srgbClr val="000000"/>
              </a:solidFill>
              <a:latin typeface="Arial"/>
              <a:ea typeface="DejaVu Sans"/>
            </a:defRPr>
          </a:pPr>
        </a:p>
      </c:txPr>
    </c:legend>
    <c:plotVisOnly val="1"/>
    <c:dispBlanksAs val="zero"/>
  </c:chart>
  <c:spPr>
    <a:noFill/>
    <a:ln w="9360">
      <a:solidFill>
        <a:srgbClr val="d9d9d9"/>
      </a:solidFill>
      <a:round/>
    </a:ln>
  </c:spPr>
</c:chartSpace>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fr-FR" sz="1800" spc="-1" strike="noStrike">
                <a:solidFill>
                  <a:srgbClr val="000000"/>
                </a:solidFill>
                <a:latin typeface="Arial"/>
              </a:rPr>
              <a:t>Cliquez pour déplacer la diapo</a:t>
            </a:r>
            <a:endParaRPr b="0" lang="fr-FR" sz="1800" spc="-1" strike="noStrike">
              <a:solidFill>
                <a:srgbClr val="000000"/>
              </a:solidFill>
              <a:latin typeface="Arial"/>
            </a:endParaRPr>
          </a:p>
        </p:txBody>
      </p:sp>
      <p:sp>
        <p:nvSpPr>
          <p:cNvPr id="130" name="PlaceHolder 2"/>
          <p:cNvSpPr>
            <a:spLocks noGrp="1"/>
          </p:cNvSpPr>
          <p:nvPr>
            <p:ph type="body"/>
          </p:nvPr>
        </p:nvSpPr>
        <p:spPr>
          <a:xfrm>
            <a:off x="756000" y="5078520"/>
            <a:ext cx="6047640" cy="4811040"/>
          </a:xfrm>
          <a:prstGeom prst="rect">
            <a:avLst/>
          </a:prstGeom>
        </p:spPr>
        <p:txBody>
          <a:bodyPr lIns="0" rIns="0" tIns="0" bIns="0">
            <a:noAutofit/>
          </a:bodyPr>
          <a:p>
            <a:r>
              <a:rPr b="0" lang="fr-FR" sz="2000" spc="-1" strike="noStrike">
                <a:latin typeface="Arial"/>
              </a:rPr>
              <a:t>Cliquez pour modifier le format des notes</a:t>
            </a:r>
            <a:endParaRPr b="0" lang="fr-FR" sz="2000" spc="-1" strike="noStrike">
              <a:latin typeface="Arial"/>
            </a:endParaRPr>
          </a:p>
        </p:txBody>
      </p:sp>
      <p:sp>
        <p:nvSpPr>
          <p:cNvPr id="131" name="PlaceHolder 3"/>
          <p:cNvSpPr>
            <a:spLocks noGrp="1"/>
          </p:cNvSpPr>
          <p:nvPr>
            <p:ph type="hdr"/>
          </p:nvPr>
        </p:nvSpPr>
        <p:spPr>
          <a:xfrm>
            <a:off x="0" y="0"/>
            <a:ext cx="3280680" cy="534240"/>
          </a:xfrm>
          <a:prstGeom prst="rect">
            <a:avLst/>
          </a:prstGeom>
        </p:spPr>
        <p:txBody>
          <a:bodyPr lIns="0" rIns="0" tIns="0" bIns="0">
            <a:noAutofit/>
          </a:bodyPr>
          <a:p>
            <a:r>
              <a:rPr b="0" lang="fr-FR" sz="1400" spc="-1" strike="noStrike">
                <a:latin typeface="Times New Roman"/>
              </a:rPr>
              <a:t>&lt;en-tête&gt;</a:t>
            </a:r>
            <a:endParaRPr b="0" lang="fr-FR" sz="1400" spc="-1" strike="noStrike">
              <a:latin typeface="Times New Roman"/>
            </a:endParaRPr>
          </a:p>
        </p:txBody>
      </p:sp>
      <p:sp>
        <p:nvSpPr>
          <p:cNvPr id="132" name="PlaceHolder 4"/>
          <p:cNvSpPr>
            <a:spLocks noGrp="1"/>
          </p:cNvSpPr>
          <p:nvPr>
            <p:ph type="dt"/>
          </p:nvPr>
        </p:nvSpPr>
        <p:spPr>
          <a:xfrm>
            <a:off x="4278960" y="0"/>
            <a:ext cx="3280680" cy="534240"/>
          </a:xfrm>
          <a:prstGeom prst="rect">
            <a:avLst/>
          </a:prstGeom>
        </p:spPr>
        <p:txBody>
          <a:bodyPr lIns="0" rIns="0" tIns="0" bIns="0">
            <a:noAutofit/>
          </a:bodyPr>
          <a:p>
            <a:pPr algn="r"/>
            <a:r>
              <a:rPr b="0" lang="fr-FR" sz="1400" spc="-1" strike="noStrike">
                <a:latin typeface="Times New Roman"/>
              </a:rPr>
              <a:t>&lt;date/heure&gt;</a:t>
            </a:r>
            <a:endParaRPr b="0" lang="fr-FR" sz="1400" spc="-1" strike="noStrike">
              <a:latin typeface="Times New Roman"/>
            </a:endParaRPr>
          </a:p>
        </p:txBody>
      </p:sp>
      <p:sp>
        <p:nvSpPr>
          <p:cNvPr id="133" name="PlaceHolder 5"/>
          <p:cNvSpPr>
            <a:spLocks noGrp="1"/>
          </p:cNvSpPr>
          <p:nvPr>
            <p:ph type="ftr"/>
          </p:nvPr>
        </p:nvSpPr>
        <p:spPr>
          <a:xfrm>
            <a:off x="0" y="10157400"/>
            <a:ext cx="3280680" cy="534240"/>
          </a:xfrm>
          <a:prstGeom prst="rect">
            <a:avLst/>
          </a:prstGeom>
        </p:spPr>
        <p:txBody>
          <a:bodyPr lIns="0" rIns="0" tIns="0" bIns="0" anchor="b">
            <a:noAutofit/>
          </a:bodyPr>
          <a:p>
            <a:r>
              <a:rPr b="0" lang="fr-FR" sz="1400" spc="-1" strike="noStrike">
                <a:latin typeface="Times New Roman"/>
              </a:rPr>
              <a:t>&lt;pied de page&gt;</a:t>
            </a:r>
            <a:endParaRPr b="0" lang="fr-FR" sz="1400" spc="-1" strike="noStrike">
              <a:latin typeface="Times New Roman"/>
            </a:endParaRPr>
          </a:p>
        </p:txBody>
      </p:sp>
      <p:sp>
        <p:nvSpPr>
          <p:cNvPr id="134"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58A28BED-1166-454E-94BC-A7CBA1DA9E2B}" type="slidenum">
              <a:rPr b="0" lang="fr-FR" sz="1400" spc="-1" strike="noStrike">
                <a:latin typeface="Times New Roman"/>
              </a:rPr>
              <a:t>&lt;numéro&gt;</a:t>
            </a:fld>
            <a:endParaRPr b="0" lang="fr-F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30.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
</Relationships>
</file>

<file path=ppt/notesSlides/_rels/notesSlide33.xml.rels><?xml version="1.0" encoding="UTF-8"?>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
</Relationships>
</file>

<file path=ppt/notesSlides/_rels/notesSlide35.xml.rels><?xml version="1.0" encoding="UTF-8"?>
<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
</Relationships>
</file>

<file path=ppt/notesSlides/_rels/notesSlide36.xml.rels><?xml version="1.0" encoding="UTF-8"?>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
</Relationships>
</file>

<file path=ppt/notesSlides/_rels/notesSlide37.xml.rels><?xml version="1.0" encoding="UTF-8"?>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PlaceHolder 1"/>
          <p:cNvSpPr>
            <a:spLocks noGrp="1"/>
          </p:cNvSpPr>
          <p:nvPr>
            <p:ph type="sldImg"/>
          </p:nvPr>
        </p:nvSpPr>
        <p:spPr>
          <a:xfrm>
            <a:off x="3029040" y="857160"/>
            <a:ext cx="3082680" cy="2310840"/>
          </a:xfrm>
          <a:prstGeom prst="rect">
            <a:avLst/>
          </a:prstGeom>
        </p:spPr>
      </p:sp>
      <p:sp>
        <p:nvSpPr>
          <p:cNvPr id="230" name="PlaceHolder 2"/>
          <p:cNvSpPr>
            <a:spLocks noGrp="1"/>
          </p:cNvSpPr>
          <p:nvPr>
            <p:ph type="body"/>
          </p:nvPr>
        </p:nvSpPr>
        <p:spPr>
          <a:xfrm>
            <a:off x="914400" y="3300480"/>
            <a:ext cx="7311600" cy="2696760"/>
          </a:xfrm>
          <a:prstGeom prst="rect">
            <a:avLst/>
          </a:prstGeom>
        </p:spPr>
        <p:txBody>
          <a:bodyPr lIns="0" rIns="0" tIns="0" bIns="0">
            <a:noAutofit/>
          </a:bodyPr>
          <a:p>
            <a:pPr marL="216000" indent="-212760">
              <a:lnSpc>
                <a:spcPct val="100000"/>
              </a:lnSpc>
            </a:pPr>
            <a:r>
              <a:rPr b="0" lang="fr-FR" sz="2000" spc="-1" strike="noStrike">
                <a:latin typeface="Arial"/>
              </a:rPr>
              <a:t>Présentation par Olivier</a:t>
            </a:r>
            <a:endParaRPr b="0" lang="fr-FR" sz="2000" spc="-1" strike="noStrike">
              <a:latin typeface="Arial"/>
            </a:endParaRPr>
          </a:p>
        </p:txBody>
      </p:sp>
      <p:sp>
        <p:nvSpPr>
          <p:cNvPr id="231"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9FD9BAC7-BEF3-4334-B3F4-526B6D691873}" type="slidenum">
              <a:rPr b="0" lang="fr-FR" sz="1200" spc="-1" strike="noStrike">
                <a:solidFill>
                  <a:srgbClr val="000000"/>
                </a:solidFill>
                <a:latin typeface="+mn-lt"/>
                <a:ea typeface="+mn-ea"/>
              </a:rPr>
              <a:t>8</a:t>
            </a:fld>
            <a:endParaRPr b="0" lang="fr-FR" sz="1200" spc="-1" strike="noStrike">
              <a:latin typeface="Arial"/>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PlaceHolder 1"/>
          <p:cNvSpPr>
            <a:spLocks noGrp="1"/>
          </p:cNvSpPr>
          <p:nvPr>
            <p:ph type="sldImg"/>
          </p:nvPr>
        </p:nvSpPr>
        <p:spPr>
          <a:xfrm>
            <a:off x="3029040" y="857160"/>
            <a:ext cx="3082680" cy="2311200"/>
          </a:xfrm>
          <a:prstGeom prst="rect">
            <a:avLst/>
          </a:prstGeom>
        </p:spPr>
      </p:sp>
      <p:sp>
        <p:nvSpPr>
          <p:cNvPr id="233" name="PlaceHolder 2"/>
          <p:cNvSpPr>
            <a:spLocks noGrp="1"/>
          </p:cNvSpPr>
          <p:nvPr>
            <p:ph type="body"/>
          </p:nvPr>
        </p:nvSpPr>
        <p:spPr>
          <a:xfrm>
            <a:off x="914400" y="3300480"/>
            <a:ext cx="7311600" cy="2696760"/>
          </a:xfrm>
          <a:prstGeom prst="rect">
            <a:avLst/>
          </a:prstGeom>
        </p:spPr>
        <p:txBody>
          <a:bodyPr lIns="0" rIns="0" tIns="0" bIns="0">
            <a:noAutofit/>
          </a:bodyPr>
          <a:p>
            <a:pPr marL="216000" indent="-212760">
              <a:lnSpc>
                <a:spcPct val="100000"/>
              </a:lnSpc>
            </a:pPr>
            <a:r>
              <a:rPr b="0" lang="fr-FR" sz="2000" spc="-1" strike="noStrike">
                <a:latin typeface="Arial"/>
              </a:rPr>
              <a:t>Nouveauté :</a:t>
            </a:r>
            <a:endParaRPr b="0" lang="fr-FR" sz="2000" spc="-1" strike="noStrike">
              <a:latin typeface="Arial"/>
            </a:endParaRPr>
          </a:p>
          <a:p>
            <a:pPr marL="216000" indent="-212760">
              <a:lnSpc>
                <a:spcPct val="100000"/>
              </a:lnSpc>
            </a:pPr>
            <a:r>
              <a:rPr b="0" lang="fr-FR" sz="2000" spc="-1" strike="noStrike">
                <a:latin typeface="Arial"/>
              </a:rPr>
              <a:t>Date limite remboursement au 31/08 pour faire clôture des comptes plus tôt</a:t>
            </a:r>
            <a:endParaRPr b="0" lang="fr-FR" sz="2000" spc="-1" strike="noStrike">
              <a:latin typeface="Arial"/>
            </a:endParaRPr>
          </a:p>
          <a:p>
            <a:pPr marL="216000" indent="-212760">
              <a:lnSpc>
                <a:spcPct val="100000"/>
              </a:lnSpc>
            </a:pPr>
            <a:r>
              <a:rPr b="0" lang="fr-FR" sz="2000" spc="-1" strike="noStrike">
                <a:latin typeface="Arial"/>
              </a:rPr>
              <a:t>Changement de banque en lien avec la convention nationale</a:t>
            </a:r>
            <a:endParaRPr b="0" lang="fr-FR" sz="2000" spc="-1" strike="noStrike">
              <a:latin typeface="Arial"/>
            </a:endParaRPr>
          </a:p>
        </p:txBody>
      </p:sp>
      <p:sp>
        <p:nvSpPr>
          <p:cNvPr id="234"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2780D64E-B0B6-41C3-BC9D-479B4D49791C}" type="slidenum">
              <a:rPr b="0" lang="fr-FR" sz="1200" spc="-1" strike="noStrike">
                <a:solidFill>
                  <a:srgbClr val="000000"/>
                </a:solidFill>
                <a:latin typeface="+mn-lt"/>
                <a:ea typeface="+mn-ea"/>
              </a:rPr>
              <a:t>8</a:t>
            </a:fld>
            <a:endParaRPr b="0" lang="fr-FR" sz="1200" spc="-1" strike="noStrike">
              <a:latin typeface="Arial"/>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PlaceHolder 1"/>
          <p:cNvSpPr>
            <a:spLocks noGrp="1"/>
          </p:cNvSpPr>
          <p:nvPr>
            <p:ph type="sldImg"/>
          </p:nvPr>
        </p:nvSpPr>
        <p:spPr>
          <a:xfrm>
            <a:off x="3029040" y="857160"/>
            <a:ext cx="3082680" cy="2311200"/>
          </a:xfrm>
          <a:prstGeom prst="rect">
            <a:avLst/>
          </a:prstGeom>
        </p:spPr>
      </p:sp>
      <p:sp>
        <p:nvSpPr>
          <p:cNvPr id="236" name="PlaceHolder 2"/>
          <p:cNvSpPr>
            <a:spLocks noGrp="1"/>
          </p:cNvSpPr>
          <p:nvPr>
            <p:ph type="body"/>
          </p:nvPr>
        </p:nvSpPr>
        <p:spPr>
          <a:xfrm>
            <a:off x="914400" y="3300480"/>
            <a:ext cx="7311600" cy="2696760"/>
          </a:xfrm>
          <a:prstGeom prst="rect">
            <a:avLst/>
          </a:prstGeom>
        </p:spPr>
        <p:txBody>
          <a:bodyPr lIns="0" rIns="0" tIns="0" bIns="0">
            <a:noAutofit/>
          </a:bodyPr>
          <a:p>
            <a:pPr marL="216000" indent="-212760">
              <a:lnSpc>
                <a:spcPct val="100000"/>
              </a:lnSpc>
            </a:pPr>
            <a:r>
              <a:rPr b="0" lang="fr-FR" sz="2000" spc="-1" strike="noStrike">
                <a:latin typeface="Arial"/>
              </a:rPr>
              <a:t>Nouveauté : </a:t>
            </a:r>
            <a:endParaRPr b="0" lang="fr-FR" sz="2000" spc="-1" strike="noStrike">
              <a:latin typeface="Arial"/>
            </a:endParaRPr>
          </a:p>
          <a:p>
            <a:pPr marL="216000" indent="-212760">
              <a:lnSpc>
                <a:spcPct val="100000"/>
              </a:lnSpc>
            </a:pPr>
            <a:r>
              <a:rPr b="0" lang="fr-FR" sz="2000" spc="-1" strike="noStrike">
                <a:latin typeface="Arial"/>
              </a:rPr>
              <a:t>Prise en charge par e territoire des récompenses des territoriaux</a:t>
            </a:r>
            <a:endParaRPr b="0" lang="fr-FR" sz="2000" spc="-1" strike="noStrike">
              <a:latin typeface="Arial"/>
            </a:endParaRPr>
          </a:p>
          <a:p>
            <a:pPr marL="216000" indent="-212760">
              <a:lnSpc>
                <a:spcPct val="100000"/>
              </a:lnSpc>
            </a:pPr>
            <a:r>
              <a:rPr b="0" lang="fr-FR" sz="2000" spc="-1" strike="noStrike">
                <a:latin typeface="Arial"/>
              </a:rPr>
              <a:t>Mise en conformité des Association sportive (projet AS, Statut AS, implication des PEPs sur des activités débouchant sur des rencontres au niveau du comité)</a:t>
            </a:r>
            <a:endParaRPr b="0" lang="fr-FR" sz="2000" spc="-1" strike="noStrike">
              <a:latin typeface="Arial"/>
            </a:endParaRPr>
          </a:p>
        </p:txBody>
      </p:sp>
      <p:sp>
        <p:nvSpPr>
          <p:cNvPr id="237"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1C1DBFBB-95FF-41D7-A880-7A8FB82200A4}" type="slidenum">
              <a:rPr b="0" lang="fr-FR" sz="1200" spc="-1" strike="noStrike">
                <a:solidFill>
                  <a:srgbClr val="000000"/>
                </a:solidFill>
                <a:latin typeface="+mn-lt"/>
                <a:ea typeface="+mn-ea"/>
              </a:rPr>
              <a:t>8</a:t>
            </a:fld>
            <a:endParaRPr b="0" lang="fr-FR" sz="1200" spc="-1" strike="noStrike">
              <a:latin typeface="Arial"/>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PlaceHolder 1"/>
          <p:cNvSpPr>
            <a:spLocks noGrp="1"/>
          </p:cNvSpPr>
          <p:nvPr>
            <p:ph type="sldImg"/>
          </p:nvPr>
        </p:nvSpPr>
        <p:spPr>
          <a:xfrm>
            <a:off x="3029040" y="857160"/>
            <a:ext cx="3082680" cy="2311200"/>
          </a:xfrm>
          <a:prstGeom prst="rect">
            <a:avLst/>
          </a:prstGeom>
        </p:spPr>
      </p:sp>
      <p:sp>
        <p:nvSpPr>
          <p:cNvPr id="239" name="PlaceHolder 2"/>
          <p:cNvSpPr>
            <a:spLocks noGrp="1"/>
          </p:cNvSpPr>
          <p:nvPr>
            <p:ph type="body"/>
          </p:nvPr>
        </p:nvSpPr>
        <p:spPr>
          <a:xfrm>
            <a:off x="914400" y="3300480"/>
            <a:ext cx="7311600" cy="2696760"/>
          </a:xfrm>
          <a:prstGeom prst="rect">
            <a:avLst/>
          </a:prstGeom>
        </p:spPr>
        <p:txBody>
          <a:bodyPr lIns="0" rIns="0" tIns="0" bIns="0">
            <a:noAutofit/>
          </a:bodyPr>
          <a:p>
            <a:pPr marL="216000" indent="-212760">
              <a:lnSpc>
                <a:spcPct val="100000"/>
              </a:lnSpc>
            </a:pPr>
            <a:r>
              <a:rPr b="0" lang="fr-FR" sz="2000" spc="-1" strike="noStrike">
                <a:latin typeface="Arial"/>
              </a:rPr>
              <a:t>Nouveautés</a:t>
            </a:r>
            <a:endParaRPr b="0" lang="fr-FR" sz="2000" spc="-1" strike="noStrike">
              <a:latin typeface="Arial"/>
            </a:endParaRPr>
          </a:p>
          <a:p>
            <a:pPr marL="216000" indent="-212760">
              <a:lnSpc>
                <a:spcPct val="100000"/>
              </a:lnSpc>
            </a:pPr>
            <a:r>
              <a:rPr b="0" lang="fr-FR" sz="2000" spc="-1" strike="noStrike">
                <a:latin typeface="Arial"/>
              </a:rPr>
              <a:t>Davantage le contenu du site pour le 1</a:t>
            </a:r>
            <a:r>
              <a:rPr b="0" lang="fr-FR" sz="2000" spc="-1" strike="noStrike" baseline="30000">
                <a:latin typeface="Arial"/>
              </a:rPr>
              <a:t>er</a:t>
            </a:r>
            <a:r>
              <a:rPr b="0" lang="fr-FR" sz="2000" spc="-1" strike="noStrike">
                <a:latin typeface="Arial"/>
              </a:rPr>
              <a:t> degré</a:t>
            </a:r>
            <a:endParaRPr b="0" lang="fr-FR" sz="2000" spc="-1" strike="noStrike">
              <a:latin typeface="Arial"/>
            </a:endParaRPr>
          </a:p>
          <a:p>
            <a:pPr marL="216000" indent="-212760">
              <a:lnSpc>
                <a:spcPct val="100000"/>
              </a:lnSpc>
            </a:pPr>
            <a:r>
              <a:rPr b="0" lang="fr-FR" sz="2000" spc="-1" strike="noStrike">
                <a:latin typeface="Arial"/>
              </a:rPr>
              <a:t>Renforcer les conventions</a:t>
            </a:r>
            <a:endParaRPr b="0" lang="fr-FR" sz="2000" spc="-1" strike="noStrike">
              <a:latin typeface="Arial"/>
            </a:endParaRPr>
          </a:p>
        </p:txBody>
      </p:sp>
      <p:sp>
        <p:nvSpPr>
          <p:cNvPr id="240"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D55E45B0-4D96-4154-9FC4-F4FA294E5FB3}" type="slidenum">
              <a:rPr b="0" lang="fr-FR" sz="1200" spc="-1" strike="noStrike">
                <a:solidFill>
                  <a:srgbClr val="000000"/>
                </a:solidFill>
                <a:latin typeface="+mn-lt"/>
                <a:ea typeface="+mn-ea"/>
              </a:rPr>
              <a:t>8</a:t>
            </a:fld>
            <a:endParaRPr b="0" lang="fr-FR" sz="1200" spc="-1" strike="noStrike">
              <a:latin typeface="Arial"/>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PlaceHolder 1"/>
          <p:cNvSpPr>
            <a:spLocks noGrp="1"/>
          </p:cNvSpPr>
          <p:nvPr>
            <p:ph type="sldImg"/>
          </p:nvPr>
        </p:nvSpPr>
        <p:spPr>
          <a:xfrm>
            <a:off x="3029040" y="857160"/>
            <a:ext cx="3082680" cy="2311200"/>
          </a:xfrm>
          <a:prstGeom prst="rect">
            <a:avLst/>
          </a:prstGeom>
        </p:spPr>
      </p:sp>
      <p:sp>
        <p:nvSpPr>
          <p:cNvPr id="242" name="PlaceHolder 2"/>
          <p:cNvSpPr>
            <a:spLocks noGrp="1"/>
          </p:cNvSpPr>
          <p:nvPr>
            <p:ph type="body"/>
          </p:nvPr>
        </p:nvSpPr>
        <p:spPr>
          <a:xfrm>
            <a:off x="914400" y="3300480"/>
            <a:ext cx="7311600" cy="2696760"/>
          </a:xfrm>
          <a:prstGeom prst="rect">
            <a:avLst/>
          </a:prstGeom>
        </p:spPr>
        <p:txBody>
          <a:bodyPr lIns="0" rIns="0" tIns="0" bIns="0">
            <a:noAutofit/>
          </a:bodyPr>
          <a:p>
            <a:pPr marL="216000" indent="-212760">
              <a:lnSpc>
                <a:spcPct val="100000"/>
              </a:lnSpc>
            </a:pPr>
            <a:r>
              <a:rPr b="0" lang="fr-FR" sz="2000" spc="-1" strike="noStrike">
                <a:latin typeface="Arial"/>
              </a:rPr>
              <a:t>Nouveautés :</a:t>
            </a:r>
            <a:endParaRPr b="0" lang="fr-FR" sz="2000" spc="-1" strike="noStrike">
              <a:latin typeface="Arial"/>
            </a:endParaRPr>
          </a:p>
          <a:p>
            <a:pPr marL="216000" indent="-212760">
              <a:lnSpc>
                <a:spcPct val="100000"/>
              </a:lnSpc>
            </a:pPr>
            <a:r>
              <a:rPr b="0" lang="fr-FR" sz="2000" spc="-1" strike="noStrike">
                <a:latin typeface="Arial"/>
              </a:rPr>
              <a:t>Renforcer la dynamique des JO. Peut-être mettre en place une journée qui leur serait dédiée pour reconnaître leur investissement</a:t>
            </a:r>
            <a:endParaRPr b="0" lang="fr-FR" sz="2000" spc="-1" strike="noStrike">
              <a:latin typeface="Arial"/>
            </a:endParaRPr>
          </a:p>
          <a:p>
            <a:pPr marL="216000" indent="-212760">
              <a:lnSpc>
                <a:spcPct val="100000"/>
              </a:lnSpc>
            </a:pPr>
            <a:r>
              <a:rPr b="0" lang="fr-FR" sz="2000" spc="-1" strike="noStrike">
                <a:latin typeface="Arial"/>
              </a:rPr>
              <a:t>Championnat de France Golf</a:t>
            </a:r>
            <a:endParaRPr b="0" lang="fr-FR" sz="2000" spc="-1" strike="noStrike">
              <a:latin typeface="Arial"/>
            </a:endParaRPr>
          </a:p>
          <a:p>
            <a:pPr marL="216000" indent="-212760">
              <a:lnSpc>
                <a:spcPct val="100000"/>
              </a:lnSpc>
            </a:pPr>
            <a:endParaRPr b="0" lang="fr-FR" sz="2000" spc="-1" strike="noStrike">
              <a:latin typeface="Arial"/>
            </a:endParaRPr>
          </a:p>
        </p:txBody>
      </p:sp>
      <p:sp>
        <p:nvSpPr>
          <p:cNvPr id="243"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017C3F39-75D4-41E0-BE32-D9B82969CA9E}" type="slidenum">
              <a:rPr b="0" lang="fr-FR" sz="1200" spc="-1" strike="noStrike">
                <a:solidFill>
                  <a:srgbClr val="000000"/>
                </a:solidFill>
                <a:latin typeface="+mn-lt"/>
                <a:ea typeface="+mn-ea"/>
              </a:rPr>
              <a:t>8</a:t>
            </a:fld>
            <a:endParaRPr b="0" lang="fr-FR" sz="1200" spc="-1" strike="noStrike">
              <a:latin typeface="Arial"/>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PlaceHolder 1"/>
          <p:cNvSpPr>
            <a:spLocks noGrp="1"/>
          </p:cNvSpPr>
          <p:nvPr>
            <p:ph type="sldImg"/>
          </p:nvPr>
        </p:nvSpPr>
        <p:spPr>
          <a:xfrm>
            <a:off x="3029040" y="857160"/>
            <a:ext cx="3082680" cy="2311200"/>
          </a:xfrm>
          <a:prstGeom prst="rect">
            <a:avLst/>
          </a:prstGeom>
        </p:spPr>
      </p:sp>
      <p:sp>
        <p:nvSpPr>
          <p:cNvPr id="245" name="PlaceHolder 2"/>
          <p:cNvSpPr>
            <a:spLocks noGrp="1"/>
          </p:cNvSpPr>
          <p:nvPr>
            <p:ph type="body"/>
          </p:nvPr>
        </p:nvSpPr>
        <p:spPr>
          <a:xfrm>
            <a:off x="914400" y="3300480"/>
            <a:ext cx="7311600" cy="2696760"/>
          </a:xfrm>
          <a:prstGeom prst="rect">
            <a:avLst/>
          </a:prstGeom>
        </p:spPr>
        <p:txBody>
          <a:bodyPr lIns="0" rIns="0" tIns="0" bIns="0">
            <a:noAutofit/>
          </a:bodyPr>
          <a:p>
            <a:pPr marL="216000" indent="-212760">
              <a:lnSpc>
                <a:spcPct val="100000"/>
              </a:lnSpc>
            </a:pPr>
            <a:r>
              <a:rPr b="0" lang="fr-FR" sz="2000" spc="-1" strike="noStrike">
                <a:latin typeface="Arial"/>
              </a:rPr>
              <a:t>Formation AFSA</a:t>
            </a:r>
            <a:endParaRPr b="0" lang="fr-FR" sz="2000" spc="-1" strike="noStrike">
              <a:latin typeface="Arial"/>
            </a:endParaRPr>
          </a:p>
        </p:txBody>
      </p:sp>
      <p:sp>
        <p:nvSpPr>
          <p:cNvPr id="246"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D78FB99D-E27F-4B65-B1A0-257099E1AE1B}" type="slidenum">
              <a:rPr b="0" lang="fr-FR" sz="1200" spc="-1" strike="noStrike">
                <a:solidFill>
                  <a:srgbClr val="000000"/>
                </a:solidFill>
                <a:latin typeface="+mn-lt"/>
                <a:ea typeface="+mn-ea"/>
              </a:rPr>
              <a:t>8</a:t>
            </a:fld>
            <a:endParaRPr b="0" lang="fr-FR" sz="1200" spc="-1" strike="noStrike">
              <a:latin typeface="Arial"/>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PlaceHolder 1"/>
          <p:cNvSpPr>
            <a:spLocks noGrp="1"/>
          </p:cNvSpPr>
          <p:nvPr>
            <p:ph type="sldImg"/>
          </p:nvPr>
        </p:nvSpPr>
        <p:spPr>
          <a:xfrm>
            <a:off x="3029040" y="857160"/>
            <a:ext cx="3082680" cy="2311200"/>
          </a:xfrm>
          <a:prstGeom prst="rect">
            <a:avLst/>
          </a:prstGeom>
        </p:spPr>
      </p:sp>
      <p:sp>
        <p:nvSpPr>
          <p:cNvPr id="248" name="PlaceHolder 2"/>
          <p:cNvSpPr>
            <a:spLocks noGrp="1"/>
          </p:cNvSpPr>
          <p:nvPr>
            <p:ph type="body"/>
          </p:nvPr>
        </p:nvSpPr>
        <p:spPr>
          <a:xfrm>
            <a:off x="914400" y="3300480"/>
            <a:ext cx="7311600" cy="2696760"/>
          </a:xfrm>
          <a:prstGeom prst="rect">
            <a:avLst/>
          </a:prstGeom>
        </p:spPr>
        <p:txBody>
          <a:bodyPr lIns="0" rIns="0" tIns="0" bIns="0">
            <a:noAutofit/>
          </a:bodyPr>
          <a:p>
            <a:pPr marL="216000" indent="-212760">
              <a:lnSpc>
                <a:spcPct val="100000"/>
              </a:lnSpc>
            </a:pPr>
            <a:r>
              <a:rPr b="0" lang="fr-FR" sz="2000" spc="-1" strike="noStrike">
                <a:latin typeface="Arial"/>
              </a:rPr>
              <a:t>Présentation par Hervé</a:t>
            </a:r>
            <a:endParaRPr b="0" lang="fr-FR" sz="2000" spc="-1" strike="noStrike">
              <a:latin typeface="Arial"/>
            </a:endParaRPr>
          </a:p>
        </p:txBody>
      </p:sp>
      <p:sp>
        <p:nvSpPr>
          <p:cNvPr id="249"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B3AB58AC-31E5-4A43-9545-FF708A99CEC3}" type="slidenum">
              <a:rPr b="0" lang="fr-FR" sz="1200" spc="-1" strike="noStrike">
                <a:solidFill>
                  <a:srgbClr val="000000"/>
                </a:solidFill>
                <a:latin typeface="+mn-lt"/>
                <a:ea typeface="+mn-ea"/>
              </a:rPr>
              <a:t>8</a:t>
            </a:fld>
            <a:endParaRPr b="0" lang="fr-FR" sz="1200" spc="-1" strike="noStrike">
              <a:latin typeface="Arial"/>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PlaceHolder 1"/>
          <p:cNvSpPr>
            <a:spLocks noGrp="1"/>
          </p:cNvSpPr>
          <p:nvPr>
            <p:ph type="sldImg"/>
          </p:nvPr>
        </p:nvSpPr>
        <p:spPr>
          <a:xfrm>
            <a:off x="3029040" y="857160"/>
            <a:ext cx="3082680" cy="2310840"/>
          </a:xfrm>
          <a:prstGeom prst="rect">
            <a:avLst/>
          </a:prstGeom>
        </p:spPr>
      </p:sp>
      <p:sp>
        <p:nvSpPr>
          <p:cNvPr id="251" name="PlaceHolder 2"/>
          <p:cNvSpPr>
            <a:spLocks noGrp="1"/>
          </p:cNvSpPr>
          <p:nvPr>
            <p:ph type="body"/>
          </p:nvPr>
        </p:nvSpPr>
        <p:spPr>
          <a:xfrm>
            <a:off x="914400" y="3300480"/>
            <a:ext cx="7311600" cy="2696760"/>
          </a:xfrm>
          <a:prstGeom prst="rect">
            <a:avLst/>
          </a:prstGeom>
        </p:spPr>
        <p:txBody>
          <a:bodyPr lIns="0" rIns="0" tIns="0" bIns="0">
            <a:noAutofit/>
          </a:bodyPr>
          <a:p>
            <a:pPr marL="216000" indent="-212760">
              <a:lnSpc>
                <a:spcPct val="100000"/>
              </a:lnSpc>
            </a:pPr>
            <a:r>
              <a:rPr b="0" lang="fr-FR" sz="2000" spc="-1" strike="noStrike">
                <a:latin typeface="Arial"/>
              </a:rPr>
              <a:t>Claude</a:t>
            </a:r>
            <a:endParaRPr b="0" lang="fr-FR" sz="2000" spc="-1" strike="noStrike">
              <a:latin typeface="Arial"/>
            </a:endParaRPr>
          </a:p>
        </p:txBody>
      </p:sp>
      <p:sp>
        <p:nvSpPr>
          <p:cNvPr id="252"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1B5842EA-47F7-4DB4-946C-7E9BC3AA59CB}" type="slidenum">
              <a:rPr b="0" lang="fr-FR" sz="1200" spc="-1" strike="noStrike">
                <a:solidFill>
                  <a:srgbClr val="000000"/>
                </a:solidFill>
                <a:latin typeface="+mn-lt"/>
                <a:ea typeface="+mn-ea"/>
              </a:rPr>
              <a:t>8</a:t>
            </a:fld>
            <a:endParaRPr b="0" lang="fr-FR" sz="12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PlaceHolder 1"/>
          <p:cNvSpPr>
            <a:spLocks noGrp="1"/>
          </p:cNvSpPr>
          <p:nvPr>
            <p:ph type="sldImg"/>
          </p:nvPr>
        </p:nvSpPr>
        <p:spPr>
          <a:xfrm>
            <a:off x="3029040" y="857160"/>
            <a:ext cx="3082680" cy="2310840"/>
          </a:xfrm>
          <a:prstGeom prst="rect">
            <a:avLst/>
          </a:prstGeom>
        </p:spPr>
      </p:sp>
      <p:sp>
        <p:nvSpPr>
          <p:cNvPr id="215" name="PlaceHolder 2"/>
          <p:cNvSpPr>
            <a:spLocks noGrp="1"/>
          </p:cNvSpPr>
          <p:nvPr>
            <p:ph type="body"/>
          </p:nvPr>
        </p:nvSpPr>
        <p:spPr>
          <a:xfrm>
            <a:off x="914400" y="3300480"/>
            <a:ext cx="7311600" cy="2696760"/>
          </a:xfrm>
          <a:prstGeom prst="rect">
            <a:avLst/>
          </a:prstGeom>
        </p:spPr>
        <p:txBody>
          <a:bodyPr lIns="0" rIns="0" tIns="0" bIns="0">
            <a:noAutofit/>
          </a:bodyPr>
          <a:p>
            <a:endParaRPr b="0" lang="fr-FR" sz="2000" spc="-1" strike="noStrike">
              <a:latin typeface="Arial"/>
            </a:endParaRPr>
          </a:p>
        </p:txBody>
      </p:sp>
      <p:sp>
        <p:nvSpPr>
          <p:cNvPr id="216"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999F35F1-80B5-4E53-872D-F48F177B0A75}" type="slidenum">
              <a:rPr b="0" lang="fr-FR" sz="1200" spc="-1" strike="noStrike">
                <a:solidFill>
                  <a:srgbClr val="000000"/>
                </a:solidFill>
                <a:latin typeface="+mn-lt"/>
                <a:ea typeface="+mn-ea"/>
              </a:rPr>
              <a:t>36</a:t>
            </a:fld>
            <a:endParaRPr b="0" lang="fr-FR" sz="1200" spc="-1" strike="noStrike">
              <a:latin typeface="Arial"/>
            </a:endParaRPr>
          </a:p>
        </p:txBody>
      </p:sp>
    </p:spTree>
  </p:cSld>
</p:notes>
</file>

<file path=ppt/notesSlides/notesSlide3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PlaceHolder 1"/>
          <p:cNvSpPr>
            <a:spLocks noGrp="1"/>
          </p:cNvSpPr>
          <p:nvPr>
            <p:ph type="sldImg"/>
          </p:nvPr>
        </p:nvSpPr>
        <p:spPr>
          <a:xfrm>
            <a:off x="3029040" y="857160"/>
            <a:ext cx="3082680" cy="2310840"/>
          </a:xfrm>
          <a:prstGeom prst="rect">
            <a:avLst/>
          </a:prstGeom>
        </p:spPr>
      </p:sp>
      <p:sp>
        <p:nvSpPr>
          <p:cNvPr id="254" name="PlaceHolder 2"/>
          <p:cNvSpPr>
            <a:spLocks noGrp="1"/>
          </p:cNvSpPr>
          <p:nvPr>
            <p:ph type="body"/>
          </p:nvPr>
        </p:nvSpPr>
        <p:spPr>
          <a:xfrm>
            <a:off x="914400" y="3300480"/>
            <a:ext cx="7311600" cy="2696760"/>
          </a:xfrm>
          <a:prstGeom prst="rect">
            <a:avLst/>
          </a:prstGeom>
        </p:spPr>
        <p:txBody>
          <a:bodyPr lIns="0" rIns="0" tIns="0" bIns="0">
            <a:noAutofit/>
          </a:bodyPr>
          <a:p>
            <a:pPr marL="216000" indent="-212760">
              <a:lnSpc>
                <a:spcPct val="100000"/>
              </a:lnSpc>
            </a:pPr>
            <a:r>
              <a:rPr b="0" lang="fr-FR" sz="2000" spc="-1" strike="noStrike">
                <a:latin typeface="Arial"/>
              </a:rPr>
              <a:t>CLaude</a:t>
            </a:r>
            <a:endParaRPr b="0" lang="fr-FR" sz="2000" spc="-1" strike="noStrike">
              <a:latin typeface="Arial"/>
            </a:endParaRPr>
          </a:p>
        </p:txBody>
      </p:sp>
      <p:sp>
        <p:nvSpPr>
          <p:cNvPr id="255"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F20A2950-E48C-4A09-9AEB-1CFA9C868A35}" type="slidenum">
              <a:rPr b="0" lang="fr-FR" sz="1200" spc="-1" strike="noStrike">
                <a:solidFill>
                  <a:srgbClr val="000000"/>
                </a:solidFill>
                <a:latin typeface="+mn-lt"/>
                <a:ea typeface="+mn-ea"/>
              </a:rPr>
              <a:t>8</a:t>
            </a:fld>
            <a:endParaRPr b="0" lang="fr-FR" sz="1200" spc="-1" strike="noStrike">
              <a:latin typeface="Arial"/>
            </a:endParaRPr>
          </a:p>
        </p:txBody>
      </p:sp>
    </p:spTree>
  </p:cSld>
</p:notes>
</file>

<file path=ppt/notesSlides/notesSlide3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PlaceHolder 1"/>
          <p:cNvSpPr>
            <a:spLocks noGrp="1"/>
          </p:cNvSpPr>
          <p:nvPr>
            <p:ph type="sldImg"/>
          </p:nvPr>
        </p:nvSpPr>
        <p:spPr>
          <a:xfrm>
            <a:off x="3029040" y="857160"/>
            <a:ext cx="3082680" cy="2310840"/>
          </a:xfrm>
          <a:prstGeom prst="rect">
            <a:avLst/>
          </a:prstGeom>
        </p:spPr>
      </p:sp>
      <p:sp>
        <p:nvSpPr>
          <p:cNvPr id="257" name="PlaceHolder 2"/>
          <p:cNvSpPr>
            <a:spLocks noGrp="1"/>
          </p:cNvSpPr>
          <p:nvPr>
            <p:ph type="body"/>
          </p:nvPr>
        </p:nvSpPr>
        <p:spPr>
          <a:xfrm>
            <a:off x="914400" y="3300480"/>
            <a:ext cx="7311600" cy="2696760"/>
          </a:xfrm>
          <a:prstGeom prst="rect">
            <a:avLst/>
          </a:prstGeom>
        </p:spPr>
        <p:txBody>
          <a:bodyPr lIns="0" rIns="0" tIns="0" bIns="0">
            <a:noAutofit/>
          </a:bodyPr>
          <a:p>
            <a:pPr marL="216000" indent="-212760">
              <a:lnSpc>
                <a:spcPct val="100000"/>
              </a:lnSpc>
            </a:pPr>
            <a:r>
              <a:rPr b="0" lang="fr-FR" sz="2000" spc="-1" strike="noStrike">
                <a:latin typeface="Arial"/>
              </a:rPr>
              <a:t>CLaude</a:t>
            </a:r>
            <a:endParaRPr b="0" lang="fr-FR" sz="2000" spc="-1" strike="noStrike">
              <a:latin typeface="Arial"/>
            </a:endParaRPr>
          </a:p>
        </p:txBody>
      </p:sp>
      <p:sp>
        <p:nvSpPr>
          <p:cNvPr id="258"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268B6898-DAB8-42E8-9595-3CD014DC3751}" type="slidenum">
              <a:rPr b="0" lang="fr-FR" sz="1200" spc="-1" strike="noStrike">
                <a:solidFill>
                  <a:srgbClr val="000000"/>
                </a:solidFill>
                <a:latin typeface="+mn-lt"/>
                <a:ea typeface="+mn-ea"/>
              </a:rPr>
              <a:t>8</a:t>
            </a:fld>
            <a:endParaRPr b="0" lang="fr-FR" sz="1200" spc="-1" strike="noStrike">
              <a:latin typeface="Arial"/>
            </a:endParaRPr>
          </a:p>
        </p:txBody>
      </p:sp>
    </p:spTree>
  </p:cSld>
</p:notes>
</file>

<file path=ppt/notesSlides/notesSlide3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PlaceHolder 1"/>
          <p:cNvSpPr>
            <a:spLocks noGrp="1"/>
          </p:cNvSpPr>
          <p:nvPr>
            <p:ph type="sldImg"/>
          </p:nvPr>
        </p:nvSpPr>
        <p:spPr>
          <a:xfrm>
            <a:off x="3029040" y="857160"/>
            <a:ext cx="3082680" cy="2310840"/>
          </a:xfrm>
          <a:prstGeom prst="rect">
            <a:avLst/>
          </a:prstGeom>
        </p:spPr>
      </p:sp>
      <p:sp>
        <p:nvSpPr>
          <p:cNvPr id="260" name="PlaceHolder 2"/>
          <p:cNvSpPr>
            <a:spLocks noGrp="1"/>
          </p:cNvSpPr>
          <p:nvPr>
            <p:ph type="body"/>
          </p:nvPr>
        </p:nvSpPr>
        <p:spPr>
          <a:xfrm>
            <a:off x="914400" y="3300480"/>
            <a:ext cx="7311600" cy="2696760"/>
          </a:xfrm>
          <a:prstGeom prst="rect">
            <a:avLst/>
          </a:prstGeom>
        </p:spPr>
        <p:txBody>
          <a:bodyPr lIns="0" rIns="0" tIns="0" bIns="0">
            <a:noAutofit/>
          </a:bodyPr>
          <a:p>
            <a:endParaRPr b="0" lang="fr-FR" sz="2000" spc="-1" strike="noStrike">
              <a:latin typeface="Arial"/>
            </a:endParaRPr>
          </a:p>
        </p:txBody>
      </p:sp>
      <p:sp>
        <p:nvSpPr>
          <p:cNvPr id="261"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E19221A2-780A-4ADF-A511-4C072FF13FF0}"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3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PlaceHolder 1"/>
          <p:cNvSpPr>
            <a:spLocks noGrp="1"/>
          </p:cNvSpPr>
          <p:nvPr>
            <p:ph type="sldImg"/>
          </p:nvPr>
        </p:nvSpPr>
        <p:spPr>
          <a:xfrm>
            <a:off x="3029040" y="857160"/>
            <a:ext cx="3082680" cy="2310840"/>
          </a:xfrm>
          <a:prstGeom prst="rect">
            <a:avLst/>
          </a:prstGeom>
        </p:spPr>
      </p:sp>
      <p:sp>
        <p:nvSpPr>
          <p:cNvPr id="263" name="PlaceHolder 2"/>
          <p:cNvSpPr>
            <a:spLocks noGrp="1"/>
          </p:cNvSpPr>
          <p:nvPr>
            <p:ph type="body"/>
          </p:nvPr>
        </p:nvSpPr>
        <p:spPr>
          <a:xfrm>
            <a:off x="914400" y="3300480"/>
            <a:ext cx="7311600" cy="2696760"/>
          </a:xfrm>
          <a:prstGeom prst="rect">
            <a:avLst/>
          </a:prstGeom>
        </p:spPr>
        <p:txBody>
          <a:bodyPr lIns="0" rIns="0" tIns="0" bIns="0">
            <a:noAutofit/>
          </a:bodyPr>
          <a:p>
            <a:pPr marL="216000" indent="-212760">
              <a:lnSpc>
                <a:spcPct val="100000"/>
              </a:lnSpc>
            </a:pPr>
            <a:r>
              <a:rPr b="0" lang="fr-FR" sz="2000" spc="-1" strike="noStrike">
                <a:latin typeface="Arial"/>
              </a:rPr>
              <a:t>354 voix donc quorum fixé à 90</a:t>
            </a:r>
            <a:endParaRPr b="0" lang="fr-FR" sz="2000" spc="-1" strike="noStrike">
              <a:latin typeface="Arial"/>
            </a:endParaRPr>
          </a:p>
        </p:txBody>
      </p:sp>
      <p:sp>
        <p:nvSpPr>
          <p:cNvPr id="264"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9F102E12-52B9-44EE-9F4B-7FB5394C9555}"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3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PlaceHolder 1"/>
          <p:cNvSpPr>
            <a:spLocks noGrp="1"/>
          </p:cNvSpPr>
          <p:nvPr>
            <p:ph type="sldImg"/>
          </p:nvPr>
        </p:nvSpPr>
        <p:spPr>
          <a:xfrm>
            <a:off x="3029040" y="857160"/>
            <a:ext cx="3082680" cy="2311200"/>
          </a:xfrm>
          <a:prstGeom prst="rect">
            <a:avLst/>
          </a:prstGeom>
        </p:spPr>
      </p:sp>
      <p:sp>
        <p:nvSpPr>
          <p:cNvPr id="266" name="PlaceHolder 2"/>
          <p:cNvSpPr>
            <a:spLocks noGrp="1"/>
          </p:cNvSpPr>
          <p:nvPr>
            <p:ph type="body"/>
          </p:nvPr>
        </p:nvSpPr>
        <p:spPr>
          <a:xfrm>
            <a:off x="914400" y="3300480"/>
            <a:ext cx="7311600" cy="2696760"/>
          </a:xfrm>
          <a:prstGeom prst="rect">
            <a:avLst/>
          </a:prstGeom>
        </p:spPr>
        <p:txBody>
          <a:bodyPr lIns="0" rIns="0" tIns="0" bIns="0">
            <a:noAutofit/>
          </a:bodyPr>
          <a:p>
            <a:pPr marL="216000" indent="-212760">
              <a:lnSpc>
                <a:spcPct val="100000"/>
              </a:lnSpc>
            </a:pPr>
            <a:r>
              <a:rPr b="0" lang="fr-FR" sz="2000" spc="-1" strike="noStrike">
                <a:latin typeface="Arial"/>
              </a:rPr>
              <a:t>Claude</a:t>
            </a:r>
            <a:endParaRPr b="0" lang="fr-FR" sz="2000" spc="-1" strike="noStrike">
              <a:latin typeface="Arial"/>
            </a:endParaRPr>
          </a:p>
        </p:txBody>
      </p:sp>
      <p:sp>
        <p:nvSpPr>
          <p:cNvPr id="267"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428539D2-898F-4CA8-911A-9C6FDBCC8A90}"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PlaceHolder 1"/>
          <p:cNvSpPr>
            <a:spLocks noGrp="1"/>
          </p:cNvSpPr>
          <p:nvPr>
            <p:ph type="sldImg"/>
          </p:nvPr>
        </p:nvSpPr>
        <p:spPr>
          <a:xfrm>
            <a:off x="3029040" y="857160"/>
            <a:ext cx="3082680" cy="2310840"/>
          </a:xfrm>
          <a:prstGeom prst="rect">
            <a:avLst/>
          </a:prstGeom>
        </p:spPr>
      </p:sp>
      <p:sp>
        <p:nvSpPr>
          <p:cNvPr id="218" name="PlaceHolder 2"/>
          <p:cNvSpPr>
            <a:spLocks noGrp="1"/>
          </p:cNvSpPr>
          <p:nvPr>
            <p:ph type="body"/>
          </p:nvPr>
        </p:nvSpPr>
        <p:spPr>
          <a:xfrm>
            <a:off x="914400" y="3300480"/>
            <a:ext cx="7311600" cy="2696760"/>
          </a:xfrm>
          <a:prstGeom prst="rect">
            <a:avLst/>
          </a:prstGeom>
        </p:spPr>
        <p:txBody>
          <a:bodyPr lIns="0" rIns="0" tIns="0" bIns="0">
            <a:noAutofit/>
          </a:bodyPr>
          <a:p>
            <a:pPr marL="216000" indent="-212760">
              <a:lnSpc>
                <a:spcPct val="100000"/>
              </a:lnSpc>
            </a:pPr>
            <a:r>
              <a:rPr b="0" lang="fr-FR" sz="2000" spc="-1" strike="noStrike">
                <a:latin typeface="Arial"/>
              </a:rPr>
              <a:t>354 voix donc quorum fixé à 90</a:t>
            </a:r>
            <a:endParaRPr b="0" lang="fr-FR" sz="2000" spc="-1" strike="noStrike">
              <a:latin typeface="Arial"/>
            </a:endParaRPr>
          </a:p>
        </p:txBody>
      </p:sp>
      <p:sp>
        <p:nvSpPr>
          <p:cNvPr id="219"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8632632B-82AA-4AFB-A71A-51DF9CEB1662}" type="slidenum">
              <a:rPr b="0" lang="fr-FR" sz="1200" spc="-1" strike="noStrike">
                <a:solidFill>
                  <a:srgbClr val="000000"/>
                </a:solidFill>
                <a:latin typeface="+mn-lt"/>
                <a:ea typeface="+mn-ea"/>
              </a:rPr>
              <a:t>36</a:t>
            </a:fld>
            <a:endParaRPr b="0" lang="fr-FR" sz="12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PlaceHolder 1"/>
          <p:cNvSpPr>
            <a:spLocks noGrp="1"/>
          </p:cNvSpPr>
          <p:nvPr>
            <p:ph type="sldImg"/>
          </p:nvPr>
        </p:nvSpPr>
        <p:spPr>
          <a:xfrm>
            <a:off x="3029040" y="857160"/>
            <a:ext cx="3082680" cy="2310840"/>
          </a:xfrm>
          <a:prstGeom prst="rect">
            <a:avLst/>
          </a:prstGeom>
        </p:spPr>
      </p:sp>
      <p:sp>
        <p:nvSpPr>
          <p:cNvPr id="221" name="PlaceHolder 2"/>
          <p:cNvSpPr>
            <a:spLocks noGrp="1"/>
          </p:cNvSpPr>
          <p:nvPr>
            <p:ph type="body"/>
          </p:nvPr>
        </p:nvSpPr>
        <p:spPr>
          <a:xfrm>
            <a:off x="914400" y="3300480"/>
            <a:ext cx="7311600" cy="2696760"/>
          </a:xfrm>
          <a:prstGeom prst="rect">
            <a:avLst/>
          </a:prstGeom>
        </p:spPr>
        <p:txBody>
          <a:bodyPr lIns="0" rIns="0" tIns="0" bIns="0">
            <a:noAutofit/>
          </a:bodyPr>
          <a:p>
            <a:pPr marL="216000" indent="-212760">
              <a:lnSpc>
                <a:spcPct val="100000"/>
              </a:lnSpc>
            </a:pPr>
            <a:r>
              <a:rPr b="0" lang="fr-FR" sz="2000" spc="-1" strike="noStrike">
                <a:latin typeface="Arial"/>
              </a:rPr>
              <a:t>A main levée</a:t>
            </a:r>
            <a:endParaRPr b="0" lang="fr-FR" sz="2000" spc="-1" strike="noStrike">
              <a:latin typeface="Arial"/>
            </a:endParaRPr>
          </a:p>
          <a:p>
            <a:pPr marL="216000" indent="-212760">
              <a:lnSpc>
                <a:spcPct val="100000"/>
              </a:lnSpc>
            </a:pPr>
            <a:r>
              <a:rPr b="0" lang="fr-FR" sz="2000" spc="-1" strike="noStrike">
                <a:latin typeface="Arial"/>
              </a:rPr>
              <a:t>On ne lit que les question/réponses et les questions diverses</a:t>
            </a:r>
            <a:endParaRPr b="0" lang="fr-FR" sz="2000" spc="-1" strike="noStrike">
              <a:latin typeface="Arial"/>
            </a:endParaRPr>
          </a:p>
        </p:txBody>
      </p:sp>
      <p:sp>
        <p:nvSpPr>
          <p:cNvPr id="222"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37D73116-731D-4D68-94C8-684CC27F9526}" type="slidenum">
              <a:rPr b="0" lang="fr-FR" sz="1200" spc="-1" strike="noStrike">
                <a:solidFill>
                  <a:srgbClr val="000000"/>
                </a:solidFill>
                <a:latin typeface="+mn-lt"/>
                <a:ea typeface="+mn-ea"/>
              </a:rPr>
              <a:t>36</a:t>
            </a:fld>
            <a:endParaRPr b="0" lang="fr-FR" sz="12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PlaceHolder 1"/>
          <p:cNvSpPr>
            <a:spLocks noGrp="1"/>
          </p:cNvSpPr>
          <p:nvPr>
            <p:ph type="sldImg"/>
          </p:nvPr>
        </p:nvSpPr>
        <p:spPr>
          <a:xfrm>
            <a:off x="3029040" y="857160"/>
            <a:ext cx="3082680" cy="2311200"/>
          </a:xfrm>
          <a:prstGeom prst="rect">
            <a:avLst/>
          </a:prstGeom>
        </p:spPr>
      </p:sp>
      <p:sp>
        <p:nvSpPr>
          <p:cNvPr id="224" name="PlaceHolder 2"/>
          <p:cNvSpPr>
            <a:spLocks noGrp="1"/>
          </p:cNvSpPr>
          <p:nvPr>
            <p:ph type="body"/>
          </p:nvPr>
        </p:nvSpPr>
        <p:spPr>
          <a:xfrm>
            <a:off x="914400" y="3300480"/>
            <a:ext cx="7311600" cy="2696760"/>
          </a:xfrm>
          <a:prstGeom prst="rect">
            <a:avLst/>
          </a:prstGeom>
        </p:spPr>
        <p:txBody>
          <a:bodyPr lIns="0" rIns="0" tIns="0" bIns="0">
            <a:noAutofit/>
          </a:bodyPr>
          <a:p>
            <a:pPr marL="216000" indent="-212760">
              <a:lnSpc>
                <a:spcPct val="100000"/>
              </a:lnSpc>
            </a:pPr>
            <a:r>
              <a:rPr b="0" lang="fr-FR" sz="2000" spc="-1" strike="noStrike">
                <a:latin typeface="Arial"/>
              </a:rPr>
              <a:t>Présentation par Olivier</a:t>
            </a:r>
            <a:endParaRPr b="0" lang="fr-FR" sz="2000" spc="-1" strike="noStrike">
              <a:latin typeface="Arial"/>
            </a:endParaRPr>
          </a:p>
        </p:txBody>
      </p:sp>
      <p:sp>
        <p:nvSpPr>
          <p:cNvPr id="225" name="CustomShape 3"/>
          <p:cNvSpPr/>
          <p:nvPr/>
        </p:nvSpPr>
        <p:spPr>
          <a:xfrm>
            <a:off x="5180040" y="6513480"/>
            <a:ext cx="3958920" cy="340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399FE7E4-9D31-4E61-9D78-020975DFCB4B}" type="slidenum">
              <a:rPr b="0" lang="fr-FR" sz="1200" spc="-1" strike="noStrike">
                <a:solidFill>
                  <a:srgbClr val="000000"/>
                </a:solidFill>
                <a:latin typeface="+mn-lt"/>
                <a:ea typeface="+mn-ea"/>
              </a:rPr>
              <a:t>36</a:t>
            </a:fld>
            <a:endParaRPr b="0" lang="fr-FR" sz="12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PlaceHolder 1"/>
          <p:cNvSpPr>
            <a:spLocks noGrp="1"/>
          </p:cNvSpPr>
          <p:nvPr>
            <p:ph type="sldImg"/>
          </p:nvPr>
        </p:nvSpPr>
        <p:spPr>
          <a:xfrm>
            <a:off x="1108080" y="812880"/>
            <a:ext cx="5343120" cy="4008240"/>
          </a:xfrm>
          <a:prstGeom prst="rect">
            <a:avLst/>
          </a:prstGeom>
        </p:spPr>
      </p:sp>
      <p:sp>
        <p:nvSpPr>
          <p:cNvPr id="227" name="PlaceHolder 2"/>
          <p:cNvSpPr>
            <a:spLocks noGrp="1"/>
          </p:cNvSpPr>
          <p:nvPr>
            <p:ph type="body"/>
          </p:nvPr>
        </p:nvSpPr>
        <p:spPr>
          <a:xfrm>
            <a:off x="756000" y="5078520"/>
            <a:ext cx="6047280" cy="4810680"/>
          </a:xfrm>
          <a:prstGeom prst="rect">
            <a:avLst/>
          </a:prstGeom>
        </p:spPr>
        <p:txBody>
          <a:bodyPr lIns="0" rIns="0" tIns="0" bIns="0">
            <a:normAutofit/>
          </a:bodyPr>
          <a:p>
            <a:pPr marL="216000" indent="-216000">
              <a:lnSpc>
                <a:spcPct val="100000"/>
              </a:lnSpc>
            </a:pPr>
            <a:endParaRPr b="0" lang="fr-FR" sz="2000" spc="-1" strike="noStrike">
              <a:latin typeface="Arial"/>
            </a:endParaRPr>
          </a:p>
          <a:p>
            <a:pPr marL="216000" indent="-216000">
              <a:lnSpc>
                <a:spcPct val="100000"/>
              </a:lnSpc>
            </a:pPr>
            <a:endParaRPr b="0" lang="fr-FR" sz="2000" spc="-1" strike="noStrike">
              <a:latin typeface="Arial"/>
            </a:endParaRPr>
          </a:p>
        </p:txBody>
      </p:sp>
      <p:sp>
        <p:nvSpPr>
          <p:cNvPr id="228" name="TextShape 3"/>
          <p:cNvSpPr txBox="1"/>
          <p:nvPr/>
        </p:nvSpPr>
        <p:spPr>
          <a:xfrm>
            <a:off x="4278960" y="10157400"/>
            <a:ext cx="3280320" cy="533880"/>
          </a:xfrm>
          <a:prstGeom prst="rect">
            <a:avLst/>
          </a:prstGeom>
          <a:noFill/>
          <a:ln>
            <a:noFill/>
          </a:ln>
        </p:spPr>
        <p:txBody>
          <a:bodyPr lIns="0" rIns="0" tIns="0" bIns="0" anchor="b">
            <a:noAutofit/>
          </a:bodyPr>
          <a:p>
            <a:pPr algn="r">
              <a:lnSpc>
                <a:spcPct val="100000"/>
              </a:lnSpc>
            </a:pPr>
            <a:fld id="{7D7E5F10-3F2C-490E-8189-461ECA27EFEE}" type="slidenum">
              <a:rPr b="0" lang="fr-FR" sz="1400" spc="-1" strike="noStrike">
                <a:solidFill>
                  <a:srgbClr val="000000"/>
                </a:solidFill>
                <a:latin typeface="Times New Roman"/>
                <a:ea typeface="+mn-ea"/>
              </a:rPr>
              <a:t>8</a:t>
            </a:fld>
            <a:endParaRPr b="0" lang="fr-FR" sz="14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29" name="PlaceHolder 2"/>
          <p:cNvSpPr>
            <a:spLocks noGrp="1"/>
          </p:cNvSpPr>
          <p:nvPr>
            <p:ph type="body"/>
          </p:nvPr>
        </p:nvSpPr>
        <p:spPr>
          <a:xfrm>
            <a:off x="457200" y="1604520"/>
            <a:ext cx="82292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30" name="PlaceHolder 3"/>
          <p:cNvSpPr>
            <a:spLocks noGrp="1"/>
          </p:cNvSpPr>
          <p:nvPr>
            <p:ph type="body"/>
          </p:nvPr>
        </p:nvSpPr>
        <p:spPr>
          <a:xfrm>
            <a:off x="457200" y="3682080"/>
            <a:ext cx="82292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32"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33"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34"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35" name="PlaceHolder 5"/>
          <p:cNvSpPr>
            <a:spLocks noGrp="1"/>
          </p:cNvSpPr>
          <p:nvPr>
            <p:ph type="body"/>
          </p:nvPr>
        </p:nvSpPr>
        <p:spPr>
          <a:xfrm>
            <a:off x="4674240" y="368208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37" name="PlaceHolder 2"/>
          <p:cNvSpPr>
            <a:spLocks noGrp="1"/>
          </p:cNvSpPr>
          <p:nvPr>
            <p:ph type="body"/>
          </p:nvPr>
        </p:nvSpPr>
        <p:spPr>
          <a:xfrm>
            <a:off x="457200" y="160452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38" name="PlaceHolder 3"/>
          <p:cNvSpPr>
            <a:spLocks noGrp="1"/>
          </p:cNvSpPr>
          <p:nvPr>
            <p:ph type="body"/>
          </p:nvPr>
        </p:nvSpPr>
        <p:spPr>
          <a:xfrm>
            <a:off x="3239640" y="160452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39" name="PlaceHolder 4"/>
          <p:cNvSpPr>
            <a:spLocks noGrp="1"/>
          </p:cNvSpPr>
          <p:nvPr>
            <p:ph type="body"/>
          </p:nvPr>
        </p:nvSpPr>
        <p:spPr>
          <a:xfrm>
            <a:off x="6022080" y="160452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40" name="PlaceHolder 5"/>
          <p:cNvSpPr>
            <a:spLocks noGrp="1"/>
          </p:cNvSpPr>
          <p:nvPr>
            <p:ph type="body"/>
          </p:nvPr>
        </p:nvSpPr>
        <p:spPr>
          <a:xfrm>
            <a:off x="457200" y="368208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41" name="PlaceHolder 6"/>
          <p:cNvSpPr>
            <a:spLocks noGrp="1"/>
          </p:cNvSpPr>
          <p:nvPr>
            <p:ph type="body"/>
          </p:nvPr>
        </p:nvSpPr>
        <p:spPr>
          <a:xfrm>
            <a:off x="3239640" y="368208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42" name="PlaceHolder 7"/>
          <p:cNvSpPr>
            <a:spLocks noGrp="1"/>
          </p:cNvSpPr>
          <p:nvPr>
            <p:ph type="body"/>
          </p:nvPr>
        </p:nvSpPr>
        <p:spPr>
          <a:xfrm>
            <a:off x="6022080" y="368208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5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53" name="PlaceHolder 2"/>
          <p:cNvSpPr>
            <a:spLocks noGrp="1"/>
          </p:cNvSpPr>
          <p:nvPr>
            <p:ph type="body"/>
          </p:nvPr>
        </p:nvSpPr>
        <p:spPr>
          <a:xfrm>
            <a:off x="457200" y="1604520"/>
            <a:ext cx="8229240" cy="397728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55"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56"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60"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61"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62"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8"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64"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65"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66" name="PlaceHolder 4"/>
          <p:cNvSpPr>
            <a:spLocks noGrp="1"/>
          </p:cNvSpPr>
          <p:nvPr>
            <p:ph type="body"/>
          </p:nvPr>
        </p:nvSpPr>
        <p:spPr>
          <a:xfrm>
            <a:off x="4674240" y="368208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68"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69"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70" name="PlaceHolder 4"/>
          <p:cNvSpPr>
            <a:spLocks noGrp="1"/>
          </p:cNvSpPr>
          <p:nvPr>
            <p:ph type="body"/>
          </p:nvPr>
        </p:nvSpPr>
        <p:spPr>
          <a:xfrm>
            <a:off x="457200" y="3682080"/>
            <a:ext cx="82292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72" name="PlaceHolder 2"/>
          <p:cNvSpPr>
            <a:spLocks noGrp="1"/>
          </p:cNvSpPr>
          <p:nvPr>
            <p:ph type="body"/>
          </p:nvPr>
        </p:nvSpPr>
        <p:spPr>
          <a:xfrm>
            <a:off x="457200" y="1604520"/>
            <a:ext cx="82292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73" name="PlaceHolder 3"/>
          <p:cNvSpPr>
            <a:spLocks noGrp="1"/>
          </p:cNvSpPr>
          <p:nvPr>
            <p:ph type="body"/>
          </p:nvPr>
        </p:nvSpPr>
        <p:spPr>
          <a:xfrm>
            <a:off x="457200" y="3682080"/>
            <a:ext cx="82292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75"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76"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77"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78" name="PlaceHolder 5"/>
          <p:cNvSpPr>
            <a:spLocks noGrp="1"/>
          </p:cNvSpPr>
          <p:nvPr>
            <p:ph type="body"/>
          </p:nvPr>
        </p:nvSpPr>
        <p:spPr>
          <a:xfrm>
            <a:off x="4674240" y="368208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80" name="PlaceHolder 2"/>
          <p:cNvSpPr>
            <a:spLocks noGrp="1"/>
          </p:cNvSpPr>
          <p:nvPr>
            <p:ph type="body"/>
          </p:nvPr>
        </p:nvSpPr>
        <p:spPr>
          <a:xfrm>
            <a:off x="457200" y="160452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81" name="PlaceHolder 3"/>
          <p:cNvSpPr>
            <a:spLocks noGrp="1"/>
          </p:cNvSpPr>
          <p:nvPr>
            <p:ph type="body"/>
          </p:nvPr>
        </p:nvSpPr>
        <p:spPr>
          <a:xfrm>
            <a:off x="3239640" y="160452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82" name="PlaceHolder 4"/>
          <p:cNvSpPr>
            <a:spLocks noGrp="1"/>
          </p:cNvSpPr>
          <p:nvPr>
            <p:ph type="body"/>
          </p:nvPr>
        </p:nvSpPr>
        <p:spPr>
          <a:xfrm>
            <a:off x="6022080" y="160452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83" name="PlaceHolder 5"/>
          <p:cNvSpPr>
            <a:spLocks noGrp="1"/>
          </p:cNvSpPr>
          <p:nvPr>
            <p:ph type="body"/>
          </p:nvPr>
        </p:nvSpPr>
        <p:spPr>
          <a:xfrm>
            <a:off x="457200" y="368208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84" name="PlaceHolder 6"/>
          <p:cNvSpPr>
            <a:spLocks noGrp="1"/>
          </p:cNvSpPr>
          <p:nvPr>
            <p:ph type="body"/>
          </p:nvPr>
        </p:nvSpPr>
        <p:spPr>
          <a:xfrm>
            <a:off x="3239640" y="368208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85" name="PlaceHolder 7"/>
          <p:cNvSpPr>
            <a:spLocks noGrp="1"/>
          </p:cNvSpPr>
          <p:nvPr>
            <p:ph type="body"/>
          </p:nvPr>
        </p:nvSpPr>
        <p:spPr>
          <a:xfrm>
            <a:off x="6022080" y="368208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94"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96" name="PlaceHolder 2"/>
          <p:cNvSpPr>
            <a:spLocks noGrp="1"/>
          </p:cNvSpPr>
          <p:nvPr>
            <p:ph type="body"/>
          </p:nvPr>
        </p:nvSpPr>
        <p:spPr>
          <a:xfrm>
            <a:off x="457200" y="1604520"/>
            <a:ext cx="8229240" cy="397728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98"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99"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10" name="PlaceHolder 2"/>
          <p:cNvSpPr>
            <a:spLocks noGrp="1"/>
          </p:cNvSpPr>
          <p:nvPr>
            <p:ph type="body"/>
          </p:nvPr>
        </p:nvSpPr>
        <p:spPr>
          <a:xfrm>
            <a:off x="457200" y="1604520"/>
            <a:ext cx="8229240" cy="397728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1"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103"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04"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105"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108"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09" name="PlaceHolder 4"/>
          <p:cNvSpPr>
            <a:spLocks noGrp="1"/>
          </p:cNvSpPr>
          <p:nvPr>
            <p:ph type="body"/>
          </p:nvPr>
        </p:nvSpPr>
        <p:spPr>
          <a:xfrm>
            <a:off x="4674240" y="368208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111"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12"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13" name="PlaceHolder 4"/>
          <p:cNvSpPr>
            <a:spLocks noGrp="1"/>
          </p:cNvSpPr>
          <p:nvPr>
            <p:ph type="body"/>
          </p:nvPr>
        </p:nvSpPr>
        <p:spPr>
          <a:xfrm>
            <a:off x="457200" y="3682080"/>
            <a:ext cx="82292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115" name="PlaceHolder 2"/>
          <p:cNvSpPr>
            <a:spLocks noGrp="1"/>
          </p:cNvSpPr>
          <p:nvPr>
            <p:ph type="body"/>
          </p:nvPr>
        </p:nvSpPr>
        <p:spPr>
          <a:xfrm>
            <a:off x="457200" y="1604520"/>
            <a:ext cx="82292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16" name="PlaceHolder 3"/>
          <p:cNvSpPr>
            <a:spLocks noGrp="1"/>
          </p:cNvSpPr>
          <p:nvPr>
            <p:ph type="body"/>
          </p:nvPr>
        </p:nvSpPr>
        <p:spPr>
          <a:xfrm>
            <a:off x="457200" y="3682080"/>
            <a:ext cx="82292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118"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19"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20"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21" name="PlaceHolder 5"/>
          <p:cNvSpPr>
            <a:spLocks noGrp="1"/>
          </p:cNvSpPr>
          <p:nvPr>
            <p:ph type="body"/>
          </p:nvPr>
        </p:nvSpPr>
        <p:spPr>
          <a:xfrm>
            <a:off x="4674240" y="368208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123" name="PlaceHolder 2"/>
          <p:cNvSpPr>
            <a:spLocks noGrp="1"/>
          </p:cNvSpPr>
          <p:nvPr>
            <p:ph type="body"/>
          </p:nvPr>
        </p:nvSpPr>
        <p:spPr>
          <a:xfrm>
            <a:off x="457200" y="160452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24" name="PlaceHolder 3"/>
          <p:cNvSpPr>
            <a:spLocks noGrp="1"/>
          </p:cNvSpPr>
          <p:nvPr>
            <p:ph type="body"/>
          </p:nvPr>
        </p:nvSpPr>
        <p:spPr>
          <a:xfrm>
            <a:off x="3239640" y="160452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25" name="PlaceHolder 4"/>
          <p:cNvSpPr>
            <a:spLocks noGrp="1"/>
          </p:cNvSpPr>
          <p:nvPr>
            <p:ph type="body"/>
          </p:nvPr>
        </p:nvSpPr>
        <p:spPr>
          <a:xfrm>
            <a:off x="6022080" y="160452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26" name="PlaceHolder 5"/>
          <p:cNvSpPr>
            <a:spLocks noGrp="1"/>
          </p:cNvSpPr>
          <p:nvPr>
            <p:ph type="body"/>
          </p:nvPr>
        </p:nvSpPr>
        <p:spPr>
          <a:xfrm>
            <a:off x="457200" y="368208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27" name="PlaceHolder 6"/>
          <p:cNvSpPr>
            <a:spLocks noGrp="1"/>
          </p:cNvSpPr>
          <p:nvPr>
            <p:ph type="body"/>
          </p:nvPr>
        </p:nvSpPr>
        <p:spPr>
          <a:xfrm>
            <a:off x="3239640" y="368208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28" name="PlaceHolder 7"/>
          <p:cNvSpPr>
            <a:spLocks noGrp="1"/>
          </p:cNvSpPr>
          <p:nvPr>
            <p:ph type="body"/>
          </p:nvPr>
        </p:nvSpPr>
        <p:spPr>
          <a:xfrm>
            <a:off x="6022080" y="3682080"/>
            <a:ext cx="264960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12"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17"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8"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19"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21"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22"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23" name="PlaceHolder 4"/>
          <p:cNvSpPr>
            <a:spLocks noGrp="1"/>
          </p:cNvSpPr>
          <p:nvPr>
            <p:ph type="body"/>
          </p:nvPr>
        </p:nvSpPr>
        <p:spPr>
          <a:xfrm>
            <a:off x="4674240" y="368208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fr-FR" sz="1800" spc="-1" strike="noStrike">
              <a:solidFill>
                <a:srgbClr val="000000"/>
              </a:solidFill>
              <a:latin typeface="Arial"/>
            </a:endParaRPr>
          </a:p>
        </p:txBody>
      </p:sp>
      <p:sp>
        <p:nvSpPr>
          <p:cNvPr id="25"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26"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27" name="PlaceHolder 4"/>
          <p:cNvSpPr>
            <a:spLocks noGrp="1"/>
          </p:cNvSpPr>
          <p:nvPr>
            <p:ph type="body"/>
          </p:nvPr>
        </p:nvSpPr>
        <p:spPr>
          <a:xfrm>
            <a:off x="457200" y="3682080"/>
            <a:ext cx="82292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0" y="0"/>
            <a:ext cx="9140400" cy="1233360"/>
          </a:xfrm>
          <a:custGeom>
            <a:avLst/>
            <a:gdLst/>
            <a:ahLst/>
            <a:rect l="l" t="t" r="r" b="b"/>
            <a:pathLst>
              <a:path w="9144000" h="1236980">
                <a:moveTo>
                  <a:pt x="9143998" y="0"/>
                </a:moveTo>
                <a:lnTo>
                  <a:pt x="0" y="0"/>
                </a:lnTo>
                <a:lnTo>
                  <a:pt x="0" y="1234084"/>
                </a:lnTo>
                <a:lnTo>
                  <a:pt x="640114" y="1236814"/>
                </a:lnTo>
                <a:lnTo>
                  <a:pt x="2059853" y="1224008"/>
                </a:lnTo>
                <a:lnTo>
                  <a:pt x="3164748" y="1192869"/>
                </a:lnTo>
                <a:lnTo>
                  <a:pt x="4145542" y="1146489"/>
                </a:lnTo>
                <a:lnTo>
                  <a:pt x="5069533" y="1084974"/>
                </a:lnTo>
                <a:lnTo>
                  <a:pt x="5998104" y="1005050"/>
                </a:lnTo>
                <a:lnTo>
                  <a:pt x="6993612" y="899520"/>
                </a:lnTo>
                <a:lnTo>
                  <a:pt x="8073816" y="763363"/>
                </a:lnTo>
                <a:lnTo>
                  <a:pt x="9143998" y="608838"/>
                </a:lnTo>
                <a:lnTo>
                  <a:pt x="9143998" y="0"/>
                </a:lnTo>
                <a:close/>
              </a:path>
            </a:pathLst>
          </a:custGeom>
          <a:solidFill>
            <a:srgbClr val="172983"/>
          </a:solidFill>
          <a:ln>
            <a:noFill/>
          </a:ln>
        </p:spPr>
        <p:style>
          <a:lnRef idx="0"/>
          <a:fillRef idx="0"/>
          <a:effectRef idx="0"/>
          <a:fontRef idx="minor"/>
        </p:style>
      </p:sp>
      <p:sp>
        <p:nvSpPr>
          <p:cNvPr id="1" name="CustomShape 2"/>
          <p:cNvSpPr/>
          <p:nvPr/>
        </p:nvSpPr>
        <p:spPr>
          <a:xfrm>
            <a:off x="150840" y="0"/>
            <a:ext cx="462960" cy="990000"/>
          </a:xfrm>
          <a:custGeom>
            <a:avLst/>
            <a:gdLst/>
            <a:ahLst/>
            <a:rect l="l" t="t" r="r" b="b"/>
            <a:pathLst>
              <a:path w="466725" h="993775">
                <a:moveTo>
                  <a:pt x="349997" y="0"/>
                </a:moveTo>
                <a:lnTo>
                  <a:pt x="0" y="0"/>
                </a:lnTo>
                <a:lnTo>
                  <a:pt x="25929" y="34779"/>
                </a:lnTo>
                <a:lnTo>
                  <a:pt x="50837" y="70488"/>
                </a:lnTo>
                <a:lnTo>
                  <a:pt x="74738" y="107159"/>
                </a:lnTo>
                <a:lnTo>
                  <a:pt x="97643" y="144826"/>
                </a:lnTo>
                <a:lnTo>
                  <a:pt x="119568" y="183522"/>
                </a:lnTo>
                <a:lnTo>
                  <a:pt x="140523" y="223280"/>
                </a:lnTo>
                <a:lnTo>
                  <a:pt x="160523" y="264135"/>
                </a:lnTo>
                <a:lnTo>
                  <a:pt x="179580" y="306118"/>
                </a:lnTo>
                <a:lnTo>
                  <a:pt x="197709" y="349264"/>
                </a:lnTo>
                <a:lnTo>
                  <a:pt x="214921" y="393606"/>
                </a:lnTo>
                <a:lnTo>
                  <a:pt x="231229" y="439177"/>
                </a:lnTo>
                <a:lnTo>
                  <a:pt x="246648" y="486010"/>
                </a:lnTo>
                <a:lnTo>
                  <a:pt x="261190" y="534140"/>
                </a:lnTo>
                <a:lnTo>
                  <a:pt x="274868" y="583599"/>
                </a:lnTo>
                <a:lnTo>
                  <a:pt x="287695" y="634420"/>
                </a:lnTo>
                <a:lnTo>
                  <a:pt x="299685" y="686637"/>
                </a:lnTo>
                <a:lnTo>
                  <a:pt x="310850" y="740284"/>
                </a:lnTo>
                <a:lnTo>
                  <a:pt x="321203" y="795393"/>
                </a:lnTo>
                <a:lnTo>
                  <a:pt x="330758" y="851998"/>
                </a:lnTo>
                <a:lnTo>
                  <a:pt x="339528" y="910132"/>
                </a:lnTo>
                <a:lnTo>
                  <a:pt x="349066" y="958878"/>
                </a:lnTo>
                <a:lnTo>
                  <a:pt x="361195" y="987251"/>
                </a:lnTo>
                <a:lnTo>
                  <a:pt x="374198" y="993191"/>
                </a:lnTo>
                <a:lnTo>
                  <a:pt x="386359" y="974636"/>
                </a:lnTo>
                <a:lnTo>
                  <a:pt x="409948" y="900974"/>
                </a:lnTo>
                <a:lnTo>
                  <a:pt x="420922" y="860663"/>
                </a:lnTo>
                <a:lnTo>
                  <a:pt x="431122" y="818266"/>
                </a:lnTo>
                <a:lnTo>
                  <a:pt x="440376" y="773959"/>
                </a:lnTo>
                <a:lnTo>
                  <a:pt x="448515" y="727918"/>
                </a:lnTo>
                <a:lnTo>
                  <a:pt x="455369" y="680321"/>
                </a:lnTo>
                <a:lnTo>
                  <a:pt x="460767" y="631342"/>
                </a:lnTo>
                <a:lnTo>
                  <a:pt x="464539" y="581159"/>
                </a:lnTo>
                <a:lnTo>
                  <a:pt x="466515" y="529947"/>
                </a:lnTo>
                <a:lnTo>
                  <a:pt x="466523" y="477882"/>
                </a:lnTo>
                <a:lnTo>
                  <a:pt x="464395" y="425141"/>
                </a:lnTo>
                <a:lnTo>
                  <a:pt x="459959" y="371899"/>
                </a:lnTo>
                <a:lnTo>
                  <a:pt x="453046" y="318334"/>
                </a:lnTo>
                <a:lnTo>
                  <a:pt x="443485" y="264620"/>
                </a:lnTo>
                <a:lnTo>
                  <a:pt x="431105" y="210935"/>
                </a:lnTo>
                <a:lnTo>
                  <a:pt x="415737" y="157454"/>
                </a:lnTo>
                <a:lnTo>
                  <a:pt x="397210" y="104354"/>
                </a:lnTo>
                <a:lnTo>
                  <a:pt x="375353" y="51810"/>
                </a:lnTo>
                <a:lnTo>
                  <a:pt x="349997" y="0"/>
                </a:lnTo>
                <a:close/>
              </a:path>
            </a:pathLst>
          </a:custGeom>
          <a:solidFill>
            <a:srgbClr val="00b2ce"/>
          </a:solidFill>
          <a:ln>
            <a:noFill/>
          </a:ln>
        </p:spPr>
        <p:style>
          <a:lnRef idx="0"/>
          <a:fillRef idx="0"/>
          <a:effectRef idx="0"/>
          <a:fontRef idx="minor"/>
        </p:style>
      </p:sp>
      <p:sp>
        <p:nvSpPr>
          <p:cNvPr id="2" name="CustomShape 3"/>
          <p:cNvSpPr/>
          <p:nvPr/>
        </p:nvSpPr>
        <p:spPr>
          <a:xfrm>
            <a:off x="756360" y="0"/>
            <a:ext cx="378720" cy="1189440"/>
          </a:xfrm>
          <a:custGeom>
            <a:avLst/>
            <a:gdLst/>
            <a:ahLst/>
            <a:rect l="l" t="t" r="r" b="b"/>
            <a:pathLst>
              <a:path w="382269" h="1193165">
                <a:moveTo>
                  <a:pt x="381702" y="0"/>
                </a:moveTo>
                <a:lnTo>
                  <a:pt x="95382" y="0"/>
                </a:lnTo>
                <a:lnTo>
                  <a:pt x="78801" y="45133"/>
                </a:lnTo>
                <a:lnTo>
                  <a:pt x="63793" y="90997"/>
                </a:lnTo>
                <a:lnTo>
                  <a:pt x="50359" y="137533"/>
                </a:lnTo>
                <a:lnTo>
                  <a:pt x="38504" y="184681"/>
                </a:lnTo>
                <a:lnTo>
                  <a:pt x="28231" y="232382"/>
                </a:lnTo>
                <a:lnTo>
                  <a:pt x="19543" y="280576"/>
                </a:lnTo>
                <a:lnTo>
                  <a:pt x="12444" y="329204"/>
                </a:lnTo>
                <a:lnTo>
                  <a:pt x="6937" y="378205"/>
                </a:lnTo>
                <a:lnTo>
                  <a:pt x="3024" y="427521"/>
                </a:lnTo>
                <a:lnTo>
                  <a:pt x="711" y="477092"/>
                </a:lnTo>
                <a:lnTo>
                  <a:pt x="0" y="526858"/>
                </a:lnTo>
                <a:lnTo>
                  <a:pt x="893" y="576760"/>
                </a:lnTo>
                <a:lnTo>
                  <a:pt x="3396" y="626738"/>
                </a:lnTo>
                <a:lnTo>
                  <a:pt x="7510" y="676733"/>
                </a:lnTo>
                <a:lnTo>
                  <a:pt x="13240" y="726685"/>
                </a:lnTo>
                <a:lnTo>
                  <a:pt x="20588" y="776534"/>
                </a:lnTo>
                <a:lnTo>
                  <a:pt x="29558" y="826222"/>
                </a:lnTo>
                <a:lnTo>
                  <a:pt x="40154" y="875688"/>
                </a:lnTo>
                <a:lnTo>
                  <a:pt x="52378" y="924873"/>
                </a:lnTo>
                <a:lnTo>
                  <a:pt x="66234" y="973718"/>
                </a:lnTo>
                <a:lnTo>
                  <a:pt x="81726" y="1022162"/>
                </a:lnTo>
                <a:lnTo>
                  <a:pt x="98856" y="1070147"/>
                </a:lnTo>
                <a:lnTo>
                  <a:pt x="117629" y="1117612"/>
                </a:lnTo>
                <a:lnTo>
                  <a:pt x="142253" y="1166213"/>
                </a:lnTo>
                <a:lnTo>
                  <a:pt x="165701" y="1193141"/>
                </a:lnTo>
                <a:lnTo>
                  <a:pt x="182941" y="1190105"/>
                </a:lnTo>
                <a:lnTo>
                  <a:pt x="188942" y="1148816"/>
                </a:lnTo>
                <a:lnTo>
                  <a:pt x="188045" y="1082087"/>
                </a:lnTo>
                <a:lnTo>
                  <a:pt x="188124" y="1017129"/>
                </a:lnTo>
                <a:lnTo>
                  <a:pt x="189162" y="953906"/>
                </a:lnTo>
                <a:lnTo>
                  <a:pt x="191138" y="892383"/>
                </a:lnTo>
                <a:lnTo>
                  <a:pt x="194033" y="832526"/>
                </a:lnTo>
                <a:lnTo>
                  <a:pt x="197830" y="774300"/>
                </a:lnTo>
                <a:lnTo>
                  <a:pt x="202508" y="717668"/>
                </a:lnTo>
                <a:lnTo>
                  <a:pt x="208048" y="662598"/>
                </a:lnTo>
                <a:lnTo>
                  <a:pt x="214432" y="609053"/>
                </a:lnTo>
                <a:lnTo>
                  <a:pt x="221641" y="556998"/>
                </a:lnTo>
                <a:lnTo>
                  <a:pt x="229654" y="506399"/>
                </a:lnTo>
                <a:lnTo>
                  <a:pt x="238454" y="457220"/>
                </a:lnTo>
                <a:lnTo>
                  <a:pt x="248022" y="409427"/>
                </a:lnTo>
                <a:lnTo>
                  <a:pt x="258337" y="362985"/>
                </a:lnTo>
                <a:lnTo>
                  <a:pt x="269382" y="317858"/>
                </a:lnTo>
                <a:lnTo>
                  <a:pt x="281137" y="274011"/>
                </a:lnTo>
                <a:lnTo>
                  <a:pt x="293582" y="231410"/>
                </a:lnTo>
                <a:lnTo>
                  <a:pt x="306700" y="190019"/>
                </a:lnTo>
                <a:lnTo>
                  <a:pt x="320471" y="149804"/>
                </a:lnTo>
                <a:lnTo>
                  <a:pt x="334876" y="110730"/>
                </a:lnTo>
                <a:lnTo>
                  <a:pt x="349895" y="72761"/>
                </a:lnTo>
                <a:lnTo>
                  <a:pt x="365510" y="35862"/>
                </a:lnTo>
                <a:lnTo>
                  <a:pt x="381702" y="0"/>
                </a:lnTo>
                <a:close/>
              </a:path>
            </a:pathLst>
          </a:custGeom>
          <a:solidFill>
            <a:srgbClr val="f4c000"/>
          </a:solidFill>
          <a:ln>
            <a:noFill/>
          </a:ln>
        </p:spPr>
        <p:style>
          <a:lnRef idx="0"/>
          <a:fillRef idx="0"/>
          <a:effectRef idx="0"/>
          <a:fontRef idx="minor"/>
        </p:style>
      </p:sp>
      <p:sp>
        <p:nvSpPr>
          <p:cNvPr id="3" name="CustomShape 4"/>
          <p:cNvSpPr/>
          <p:nvPr/>
        </p:nvSpPr>
        <p:spPr>
          <a:xfrm>
            <a:off x="1179720" y="0"/>
            <a:ext cx="393120" cy="520200"/>
          </a:xfrm>
          <a:custGeom>
            <a:avLst/>
            <a:gdLst/>
            <a:ahLst/>
            <a:rect l="l" t="t" r="r" b="b"/>
            <a:pathLst>
              <a:path w="396875" h="523875">
                <a:moveTo>
                  <a:pt x="396650" y="0"/>
                </a:moveTo>
                <a:lnTo>
                  <a:pt x="128879" y="0"/>
                </a:lnTo>
                <a:lnTo>
                  <a:pt x="104242" y="51762"/>
                </a:lnTo>
                <a:lnTo>
                  <a:pt x="82674" y="103287"/>
                </a:lnTo>
                <a:lnTo>
                  <a:pt x="64014" y="154315"/>
                </a:lnTo>
                <a:lnTo>
                  <a:pt x="48101" y="204589"/>
                </a:lnTo>
                <a:lnTo>
                  <a:pt x="34772" y="253849"/>
                </a:lnTo>
                <a:lnTo>
                  <a:pt x="23865" y="301837"/>
                </a:lnTo>
                <a:lnTo>
                  <a:pt x="15219" y="348295"/>
                </a:lnTo>
                <a:lnTo>
                  <a:pt x="8671" y="392964"/>
                </a:lnTo>
                <a:lnTo>
                  <a:pt x="4060" y="435585"/>
                </a:lnTo>
                <a:lnTo>
                  <a:pt x="1223" y="475900"/>
                </a:lnTo>
                <a:lnTo>
                  <a:pt x="0" y="513651"/>
                </a:lnTo>
                <a:lnTo>
                  <a:pt x="2679" y="520197"/>
                </a:lnTo>
                <a:lnTo>
                  <a:pt x="9736" y="523717"/>
                </a:lnTo>
                <a:lnTo>
                  <a:pt x="19354" y="522754"/>
                </a:lnTo>
                <a:lnTo>
                  <a:pt x="55080" y="483908"/>
                </a:lnTo>
                <a:lnTo>
                  <a:pt x="97022" y="415175"/>
                </a:lnTo>
                <a:lnTo>
                  <a:pt x="126290" y="367060"/>
                </a:lnTo>
                <a:lnTo>
                  <a:pt x="155647" y="320505"/>
                </a:lnTo>
                <a:lnTo>
                  <a:pt x="185117" y="275475"/>
                </a:lnTo>
                <a:lnTo>
                  <a:pt x="214726" y="231933"/>
                </a:lnTo>
                <a:lnTo>
                  <a:pt x="244498" y="189846"/>
                </a:lnTo>
                <a:lnTo>
                  <a:pt x="274456" y="149178"/>
                </a:lnTo>
                <a:lnTo>
                  <a:pt x="304626" y="109894"/>
                </a:lnTo>
                <a:lnTo>
                  <a:pt x="335032" y="71960"/>
                </a:lnTo>
                <a:lnTo>
                  <a:pt x="365699" y="35340"/>
                </a:lnTo>
                <a:lnTo>
                  <a:pt x="396650" y="0"/>
                </a:lnTo>
                <a:close/>
              </a:path>
            </a:pathLst>
          </a:custGeom>
          <a:solidFill>
            <a:srgbClr val="e7511e"/>
          </a:solidFill>
          <a:ln>
            <a:noFill/>
          </a:ln>
        </p:spPr>
        <p:style>
          <a:lnRef idx="0"/>
          <a:fillRef idx="0"/>
          <a:effectRef idx="0"/>
          <a:fontRef idx="minor"/>
        </p:style>
      </p:sp>
      <p:sp>
        <p:nvSpPr>
          <p:cNvPr id="4" name="CustomShape 5"/>
          <p:cNvSpPr/>
          <p:nvPr/>
        </p:nvSpPr>
        <p:spPr>
          <a:xfrm>
            <a:off x="0" y="1080"/>
            <a:ext cx="9140400" cy="6853680"/>
          </a:xfrm>
          <a:custGeom>
            <a:avLst/>
            <a:gdLst/>
            <a:ahLst/>
            <a:rect l="l" t="t" r="r" b="b"/>
            <a:pathLst>
              <a:path w="9144000" h="6857365">
                <a:moveTo>
                  <a:pt x="0" y="625245"/>
                </a:moveTo>
                <a:lnTo>
                  <a:pt x="0" y="6857033"/>
                </a:lnTo>
                <a:lnTo>
                  <a:pt x="9143998" y="6857033"/>
                </a:lnTo>
                <a:lnTo>
                  <a:pt x="9143998" y="627975"/>
                </a:lnTo>
                <a:lnTo>
                  <a:pt x="640114" y="627975"/>
                </a:lnTo>
                <a:lnTo>
                  <a:pt x="0" y="625245"/>
                </a:lnTo>
                <a:close/>
                <a:moveTo>
                  <a:pt x="9143998" y="0"/>
                </a:moveTo>
                <a:lnTo>
                  <a:pt x="8073816" y="154524"/>
                </a:lnTo>
                <a:lnTo>
                  <a:pt x="6993612" y="290682"/>
                </a:lnTo>
                <a:lnTo>
                  <a:pt x="5998104" y="396212"/>
                </a:lnTo>
                <a:lnTo>
                  <a:pt x="5069533" y="476135"/>
                </a:lnTo>
                <a:lnTo>
                  <a:pt x="4145542" y="537650"/>
                </a:lnTo>
                <a:lnTo>
                  <a:pt x="3164748" y="584031"/>
                </a:lnTo>
                <a:lnTo>
                  <a:pt x="2059853" y="615169"/>
                </a:lnTo>
                <a:lnTo>
                  <a:pt x="640114" y="627975"/>
                </a:lnTo>
                <a:lnTo>
                  <a:pt x="9143998" y="627975"/>
                </a:lnTo>
                <a:lnTo>
                  <a:pt x="9143998" y="0"/>
                </a:lnTo>
                <a:close/>
              </a:path>
            </a:pathLst>
          </a:custGeom>
          <a:solidFill>
            <a:srgbClr val="ffffff"/>
          </a:solidFill>
          <a:ln>
            <a:noFill/>
          </a:ln>
        </p:spPr>
        <p:style>
          <a:lnRef idx="0"/>
          <a:fillRef idx="0"/>
          <a:effectRef idx="0"/>
          <a:fontRef idx="minor"/>
        </p:style>
      </p:sp>
      <p:sp>
        <p:nvSpPr>
          <p:cNvPr id="5" name="PlaceHolder 6"/>
          <p:cNvSpPr>
            <a:spLocks noGrp="1"/>
          </p:cNvSpPr>
          <p:nvPr>
            <p:ph type="title"/>
          </p:nvPr>
        </p:nvSpPr>
        <p:spPr>
          <a:xfrm>
            <a:off x="457200" y="273600"/>
            <a:ext cx="8229240" cy="1144800"/>
          </a:xfrm>
          <a:prstGeom prst="rect">
            <a:avLst/>
          </a:prstGeom>
        </p:spPr>
        <p:txBody>
          <a:bodyPr lIns="0" rIns="0" tIns="0" bIns="0" anchor="ctr">
            <a:noAutofit/>
          </a:bodyPr>
          <a:p>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6" name="PlaceHolder 7"/>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Arial"/>
              </a:rPr>
              <a:t>Cinquième niveau de plan</a:t>
            </a:r>
            <a:endParaRPr b="0" lang="fr-F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Arial"/>
              </a:rPr>
              <a:t>Sixième niveau de plan</a:t>
            </a:r>
            <a:endParaRPr b="0" lang="fr-F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Arial"/>
              </a:rPr>
              <a:t>Septième niveau de plan</a:t>
            </a:r>
            <a:endParaRPr b="0" lang="fr-F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CustomShape 1"/>
          <p:cNvSpPr/>
          <p:nvPr/>
        </p:nvSpPr>
        <p:spPr>
          <a:xfrm>
            <a:off x="0" y="0"/>
            <a:ext cx="9140400" cy="1233360"/>
          </a:xfrm>
          <a:custGeom>
            <a:avLst/>
            <a:gdLst/>
            <a:ahLst/>
            <a:rect l="l" t="t" r="r" b="b"/>
            <a:pathLst>
              <a:path w="9144000" h="1236980">
                <a:moveTo>
                  <a:pt x="9143998" y="0"/>
                </a:moveTo>
                <a:lnTo>
                  <a:pt x="0" y="0"/>
                </a:lnTo>
                <a:lnTo>
                  <a:pt x="0" y="1234084"/>
                </a:lnTo>
                <a:lnTo>
                  <a:pt x="640114" y="1236814"/>
                </a:lnTo>
                <a:lnTo>
                  <a:pt x="2059853" y="1224008"/>
                </a:lnTo>
                <a:lnTo>
                  <a:pt x="3164748" y="1192869"/>
                </a:lnTo>
                <a:lnTo>
                  <a:pt x="4145542" y="1146489"/>
                </a:lnTo>
                <a:lnTo>
                  <a:pt x="5069533" y="1084974"/>
                </a:lnTo>
                <a:lnTo>
                  <a:pt x="5998104" y="1005050"/>
                </a:lnTo>
                <a:lnTo>
                  <a:pt x="6993612" y="899520"/>
                </a:lnTo>
                <a:lnTo>
                  <a:pt x="8073816" y="763363"/>
                </a:lnTo>
                <a:lnTo>
                  <a:pt x="9143998" y="608838"/>
                </a:lnTo>
                <a:lnTo>
                  <a:pt x="9143998" y="0"/>
                </a:lnTo>
                <a:close/>
              </a:path>
            </a:pathLst>
          </a:custGeom>
          <a:solidFill>
            <a:srgbClr val="172983"/>
          </a:solidFill>
          <a:ln>
            <a:noFill/>
          </a:ln>
        </p:spPr>
        <p:style>
          <a:lnRef idx="0"/>
          <a:fillRef idx="0"/>
          <a:effectRef idx="0"/>
          <a:fontRef idx="minor"/>
        </p:style>
      </p:sp>
      <p:sp>
        <p:nvSpPr>
          <p:cNvPr id="44" name="CustomShape 2"/>
          <p:cNvSpPr/>
          <p:nvPr/>
        </p:nvSpPr>
        <p:spPr>
          <a:xfrm>
            <a:off x="150840" y="0"/>
            <a:ext cx="462960" cy="990000"/>
          </a:xfrm>
          <a:custGeom>
            <a:avLst/>
            <a:gdLst/>
            <a:ahLst/>
            <a:rect l="l" t="t" r="r" b="b"/>
            <a:pathLst>
              <a:path w="466725" h="993775">
                <a:moveTo>
                  <a:pt x="349997" y="0"/>
                </a:moveTo>
                <a:lnTo>
                  <a:pt x="0" y="0"/>
                </a:lnTo>
                <a:lnTo>
                  <a:pt x="25929" y="34779"/>
                </a:lnTo>
                <a:lnTo>
                  <a:pt x="50837" y="70488"/>
                </a:lnTo>
                <a:lnTo>
                  <a:pt x="74738" y="107159"/>
                </a:lnTo>
                <a:lnTo>
                  <a:pt x="97643" y="144826"/>
                </a:lnTo>
                <a:lnTo>
                  <a:pt x="119568" y="183522"/>
                </a:lnTo>
                <a:lnTo>
                  <a:pt x="140523" y="223280"/>
                </a:lnTo>
                <a:lnTo>
                  <a:pt x="160523" y="264135"/>
                </a:lnTo>
                <a:lnTo>
                  <a:pt x="179580" y="306118"/>
                </a:lnTo>
                <a:lnTo>
                  <a:pt x="197709" y="349264"/>
                </a:lnTo>
                <a:lnTo>
                  <a:pt x="214921" y="393606"/>
                </a:lnTo>
                <a:lnTo>
                  <a:pt x="231229" y="439177"/>
                </a:lnTo>
                <a:lnTo>
                  <a:pt x="246648" y="486010"/>
                </a:lnTo>
                <a:lnTo>
                  <a:pt x="261190" y="534140"/>
                </a:lnTo>
                <a:lnTo>
                  <a:pt x="274868" y="583599"/>
                </a:lnTo>
                <a:lnTo>
                  <a:pt x="287695" y="634420"/>
                </a:lnTo>
                <a:lnTo>
                  <a:pt x="299685" y="686637"/>
                </a:lnTo>
                <a:lnTo>
                  <a:pt x="310850" y="740284"/>
                </a:lnTo>
                <a:lnTo>
                  <a:pt x="321203" y="795393"/>
                </a:lnTo>
                <a:lnTo>
                  <a:pt x="330758" y="851998"/>
                </a:lnTo>
                <a:lnTo>
                  <a:pt x="339528" y="910132"/>
                </a:lnTo>
                <a:lnTo>
                  <a:pt x="349066" y="958878"/>
                </a:lnTo>
                <a:lnTo>
                  <a:pt x="361195" y="987251"/>
                </a:lnTo>
                <a:lnTo>
                  <a:pt x="374198" y="993191"/>
                </a:lnTo>
                <a:lnTo>
                  <a:pt x="386359" y="974636"/>
                </a:lnTo>
                <a:lnTo>
                  <a:pt x="409948" y="900974"/>
                </a:lnTo>
                <a:lnTo>
                  <a:pt x="420922" y="860663"/>
                </a:lnTo>
                <a:lnTo>
                  <a:pt x="431122" y="818266"/>
                </a:lnTo>
                <a:lnTo>
                  <a:pt x="440376" y="773959"/>
                </a:lnTo>
                <a:lnTo>
                  <a:pt x="448515" y="727918"/>
                </a:lnTo>
                <a:lnTo>
                  <a:pt x="455369" y="680321"/>
                </a:lnTo>
                <a:lnTo>
                  <a:pt x="460767" y="631342"/>
                </a:lnTo>
                <a:lnTo>
                  <a:pt x="464539" y="581159"/>
                </a:lnTo>
                <a:lnTo>
                  <a:pt x="466515" y="529947"/>
                </a:lnTo>
                <a:lnTo>
                  <a:pt x="466523" y="477882"/>
                </a:lnTo>
                <a:lnTo>
                  <a:pt x="464395" y="425141"/>
                </a:lnTo>
                <a:lnTo>
                  <a:pt x="459959" y="371899"/>
                </a:lnTo>
                <a:lnTo>
                  <a:pt x="453046" y="318334"/>
                </a:lnTo>
                <a:lnTo>
                  <a:pt x="443485" y="264620"/>
                </a:lnTo>
                <a:lnTo>
                  <a:pt x="431105" y="210935"/>
                </a:lnTo>
                <a:lnTo>
                  <a:pt x="415737" y="157454"/>
                </a:lnTo>
                <a:lnTo>
                  <a:pt x="397210" y="104354"/>
                </a:lnTo>
                <a:lnTo>
                  <a:pt x="375353" y="51810"/>
                </a:lnTo>
                <a:lnTo>
                  <a:pt x="349997" y="0"/>
                </a:lnTo>
                <a:close/>
              </a:path>
            </a:pathLst>
          </a:custGeom>
          <a:solidFill>
            <a:srgbClr val="00b2ce"/>
          </a:solidFill>
          <a:ln>
            <a:noFill/>
          </a:ln>
        </p:spPr>
        <p:style>
          <a:lnRef idx="0"/>
          <a:fillRef idx="0"/>
          <a:effectRef idx="0"/>
          <a:fontRef idx="minor"/>
        </p:style>
      </p:sp>
      <p:sp>
        <p:nvSpPr>
          <p:cNvPr id="45" name="CustomShape 3"/>
          <p:cNvSpPr/>
          <p:nvPr/>
        </p:nvSpPr>
        <p:spPr>
          <a:xfrm>
            <a:off x="756360" y="0"/>
            <a:ext cx="378720" cy="1189440"/>
          </a:xfrm>
          <a:custGeom>
            <a:avLst/>
            <a:gdLst/>
            <a:ahLst/>
            <a:rect l="l" t="t" r="r" b="b"/>
            <a:pathLst>
              <a:path w="382269" h="1193165">
                <a:moveTo>
                  <a:pt x="381702" y="0"/>
                </a:moveTo>
                <a:lnTo>
                  <a:pt x="95382" y="0"/>
                </a:lnTo>
                <a:lnTo>
                  <a:pt x="78801" y="45133"/>
                </a:lnTo>
                <a:lnTo>
                  <a:pt x="63793" y="90997"/>
                </a:lnTo>
                <a:lnTo>
                  <a:pt x="50359" y="137533"/>
                </a:lnTo>
                <a:lnTo>
                  <a:pt x="38504" y="184681"/>
                </a:lnTo>
                <a:lnTo>
                  <a:pt x="28231" y="232382"/>
                </a:lnTo>
                <a:lnTo>
                  <a:pt x="19543" y="280576"/>
                </a:lnTo>
                <a:lnTo>
                  <a:pt x="12444" y="329204"/>
                </a:lnTo>
                <a:lnTo>
                  <a:pt x="6937" y="378205"/>
                </a:lnTo>
                <a:lnTo>
                  <a:pt x="3024" y="427521"/>
                </a:lnTo>
                <a:lnTo>
                  <a:pt x="711" y="477092"/>
                </a:lnTo>
                <a:lnTo>
                  <a:pt x="0" y="526858"/>
                </a:lnTo>
                <a:lnTo>
                  <a:pt x="893" y="576760"/>
                </a:lnTo>
                <a:lnTo>
                  <a:pt x="3396" y="626738"/>
                </a:lnTo>
                <a:lnTo>
                  <a:pt x="7510" y="676733"/>
                </a:lnTo>
                <a:lnTo>
                  <a:pt x="13240" y="726685"/>
                </a:lnTo>
                <a:lnTo>
                  <a:pt x="20588" y="776534"/>
                </a:lnTo>
                <a:lnTo>
                  <a:pt x="29558" y="826222"/>
                </a:lnTo>
                <a:lnTo>
                  <a:pt x="40154" y="875688"/>
                </a:lnTo>
                <a:lnTo>
                  <a:pt x="52378" y="924873"/>
                </a:lnTo>
                <a:lnTo>
                  <a:pt x="66234" y="973718"/>
                </a:lnTo>
                <a:lnTo>
                  <a:pt x="81726" y="1022162"/>
                </a:lnTo>
                <a:lnTo>
                  <a:pt x="98856" y="1070147"/>
                </a:lnTo>
                <a:lnTo>
                  <a:pt x="117629" y="1117612"/>
                </a:lnTo>
                <a:lnTo>
                  <a:pt x="142253" y="1166213"/>
                </a:lnTo>
                <a:lnTo>
                  <a:pt x="165701" y="1193141"/>
                </a:lnTo>
                <a:lnTo>
                  <a:pt x="182941" y="1190105"/>
                </a:lnTo>
                <a:lnTo>
                  <a:pt x="188942" y="1148816"/>
                </a:lnTo>
                <a:lnTo>
                  <a:pt x="188045" y="1082087"/>
                </a:lnTo>
                <a:lnTo>
                  <a:pt x="188124" y="1017129"/>
                </a:lnTo>
                <a:lnTo>
                  <a:pt x="189162" y="953906"/>
                </a:lnTo>
                <a:lnTo>
                  <a:pt x="191138" y="892383"/>
                </a:lnTo>
                <a:lnTo>
                  <a:pt x="194033" y="832526"/>
                </a:lnTo>
                <a:lnTo>
                  <a:pt x="197830" y="774300"/>
                </a:lnTo>
                <a:lnTo>
                  <a:pt x="202508" y="717668"/>
                </a:lnTo>
                <a:lnTo>
                  <a:pt x="208048" y="662598"/>
                </a:lnTo>
                <a:lnTo>
                  <a:pt x="214432" y="609053"/>
                </a:lnTo>
                <a:lnTo>
                  <a:pt x="221641" y="556998"/>
                </a:lnTo>
                <a:lnTo>
                  <a:pt x="229654" y="506399"/>
                </a:lnTo>
                <a:lnTo>
                  <a:pt x="238454" y="457220"/>
                </a:lnTo>
                <a:lnTo>
                  <a:pt x="248022" y="409427"/>
                </a:lnTo>
                <a:lnTo>
                  <a:pt x="258337" y="362985"/>
                </a:lnTo>
                <a:lnTo>
                  <a:pt x="269382" y="317858"/>
                </a:lnTo>
                <a:lnTo>
                  <a:pt x="281137" y="274011"/>
                </a:lnTo>
                <a:lnTo>
                  <a:pt x="293582" y="231410"/>
                </a:lnTo>
                <a:lnTo>
                  <a:pt x="306700" y="190019"/>
                </a:lnTo>
                <a:lnTo>
                  <a:pt x="320471" y="149804"/>
                </a:lnTo>
                <a:lnTo>
                  <a:pt x="334876" y="110730"/>
                </a:lnTo>
                <a:lnTo>
                  <a:pt x="349895" y="72761"/>
                </a:lnTo>
                <a:lnTo>
                  <a:pt x="365510" y="35862"/>
                </a:lnTo>
                <a:lnTo>
                  <a:pt x="381702" y="0"/>
                </a:lnTo>
                <a:close/>
              </a:path>
            </a:pathLst>
          </a:custGeom>
          <a:solidFill>
            <a:srgbClr val="f4c000"/>
          </a:solidFill>
          <a:ln>
            <a:noFill/>
          </a:ln>
        </p:spPr>
        <p:style>
          <a:lnRef idx="0"/>
          <a:fillRef idx="0"/>
          <a:effectRef idx="0"/>
          <a:fontRef idx="minor"/>
        </p:style>
      </p:sp>
      <p:sp>
        <p:nvSpPr>
          <p:cNvPr id="46" name="CustomShape 4"/>
          <p:cNvSpPr/>
          <p:nvPr/>
        </p:nvSpPr>
        <p:spPr>
          <a:xfrm>
            <a:off x="1179720" y="0"/>
            <a:ext cx="393120" cy="520200"/>
          </a:xfrm>
          <a:custGeom>
            <a:avLst/>
            <a:gdLst/>
            <a:ahLst/>
            <a:rect l="l" t="t" r="r" b="b"/>
            <a:pathLst>
              <a:path w="396875" h="523875">
                <a:moveTo>
                  <a:pt x="396650" y="0"/>
                </a:moveTo>
                <a:lnTo>
                  <a:pt x="128879" y="0"/>
                </a:lnTo>
                <a:lnTo>
                  <a:pt x="104242" y="51762"/>
                </a:lnTo>
                <a:lnTo>
                  <a:pt x="82674" y="103287"/>
                </a:lnTo>
                <a:lnTo>
                  <a:pt x="64014" y="154315"/>
                </a:lnTo>
                <a:lnTo>
                  <a:pt x="48101" y="204589"/>
                </a:lnTo>
                <a:lnTo>
                  <a:pt x="34772" y="253849"/>
                </a:lnTo>
                <a:lnTo>
                  <a:pt x="23865" y="301837"/>
                </a:lnTo>
                <a:lnTo>
                  <a:pt x="15219" y="348295"/>
                </a:lnTo>
                <a:lnTo>
                  <a:pt x="8671" y="392964"/>
                </a:lnTo>
                <a:lnTo>
                  <a:pt x="4060" y="435585"/>
                </a:lnTo>
                <a:lnTo>
                  <a:pt x="1223" y="475900"/>
                </a:lnTo>
                <a:lnTo>
                  <a:pt x="0" y="513651"/>
                </a:lnTo>
                <a:lnTo>
                  <a:pt x="2679" y="520197"/>
                </a:lnTo>
                <a:lnTo>
                  <a:pt x="9736" y="523717"/>
                </a:lnTo>
                <a:lnTo>
                  <a:pt x="19354" y="522754"/>
                </a:lnTo>
                <a:lnTo>
                  <a:pt x="55080" y="483908"/>
                </a:lnTo>
                <a:lnTo>
                  <a:pt x="97022" y="415175"/>
                </a:lnTo>
                <a:lnTo>
                  <a:pt x="126290" y="367060"/>
                </a:lnTo>
                <a:lnTo>
                  <a:pt x="155647" y="320505"/>
                </a:lnTo>
                <a:lnTo>
                  <a:pt x="185117" y="275475"/>
                </a:lnTo>
                <a:lnTo>
                  <a:pt x="214726" y="231933"/>
                </a:lnTo>
                <a:lnTo>
                  <a:pt x="244498" y="189846"/>
                </a:lnTo>
                <a:lnTo>
                  <a:pt x="274456" y="149178"/>
                </a:lnTo>
                <a:lnTo>
                  <a:pt x="304626" y="109894"/>
                </a:lnTo>
                <a:lnTo>
                  <a:pt x="335032" y="71960"/>
                </a:lnTo>
                <a:lnTo>
                  <a:pt x="365699" y="35340"/>
                </a:lnTo>
                <a:lnTo>
                  <a:pt x="396650" y="0"/>
                </a:lnTo>
                <a:close/>
              </a:path>
            </a:pathLst>
          </a:custGeom>
          <a:solidFill>
            <a:srgbClr val="e7511e"/>
          </a:solidFill>
          <a:ln>
            <a:noFill/>
          </a:ln>
        </p:spPr>
        <p:style>
          <a:lnRef idx="0"/>
          <a:fillRef idx="0"/>
          <a:effectRef idx="0"/>
          <a:fontRef idx="minor"/>
        </p:style>
      </p:sp>
      <p:sp>
        <p:nvSpPr>
          <p:cNvPr id="47" name="CustomShape 5"/>
          <p:cNvSpPr/>
          <p:nvPr/>
        </p:nvSpPr>
        <p:spPr>
          <a:xfrm>
            <a:off x="0" y="1080"/>
            <a:ext cx="9140400" cy="6853680"/>
          </a:xfrm>
          <a:custGeom>
            <a:avLst/>
            <a:gdLst/>
            <a:ahLst/>
            <a:rect l="l" t="t" r="r" b="b"/>
            <a:pathLst>
              <a:path w="9144000" h="6857365">
                <a:moveTo>
                  <a:pt x="0" y="625245"/>
                </a:moveTo>
                <a:lnTo>
                  <a:pt x="0" y="6857033"/>
                </a:lnTo>
                <a:lnTo>
                  <a:pt x="9143998" y="6857033"/>
                </a:lnTo>
                <a:lnTo>
                  <a:pt x="9143998" y="627975"/>
                </a:lnTo>
                <a:lnTo>
                  <a:pt x="640114" y="627975"/>
                </a:lnTo>
                <a:lnTo>
                  <a:pt x="0" y="625245"/>
                </a:lnTo>
                <a:close/>
                <a:moveTo>
                  <a:pt x="9143998" y="0"/>
                </a:moveTo>
                <a:lnTo>
                  <a:pt x="8073816" y="154524"/>
                </a:lnTo>
                <a:lnTo>
                  <a:pt x="6993612" y="290682"/>
                </a:lnTo>
                <a:lnTo>
                  <a:pt x="5998104" y="396212"/>
                </a:lnTo>
                <a:lnTo>
                  <a:pt x="5069533" y="476135"/>
                </a:lnTo>
                <a:lnTo>
                  <a:pt x="4145542" y="537650"/>
                </a:lnTo>
                <a:lnTo>
                  <a:pt x="3164748" y="584031"/>
                </a:lnTo>
                <a:lnTo>
                  <a:pt x="2059853" y="615169"/>
                </a:lnTo>
                <a:lnTo>
                  <a:pt x="640114" y="627975"/>
                </a:lnTo>
                <a:lnTo>
                  <a:pt x="9143998" y="627975"/>
                </a:lnTo>
                <a:lnTo>
                  <a:pt x="9143998" y="0"/>
                </a:lnTo>
                <a:close/>
              </a:path>
            </a:pathLst>
          </a:custGeom>
          <a:solidFill>
            <a:srgbClr val="ffffff"/>
          </a:solidFill>
          <a:ln>
            <a:noFill/>
          </a:ln>
        </p:spPr>
        <p:style>
          <a:lnRef idx="0"/>
          <a:fillRef idx="0"/>
          <a:effectRef idx="0"/>
          <a:fontRef idx="minor"/>
        </p:style>
      </p:sp>
      <p:sp>
        <p:nvSpPr>
          <p:cNvPr id="48" name="PlaceHolder 6"/>
          <p:cNvSpPr>
            <a:spLocks noGrp="1"/>
          </p:cNvSpPr>
          <p:nvPr>
            <p:ph type="title"/>
          </p:nvPr>
        </p:nvSpPr>
        <p:spPr>
          <a:xfrm>
            <a:off x="457200" y="273600"/>
            <a:ext cx="8229240" cy="1144800"/>
          </a:xfrm>
          <a:prstGeom prst="rect">
            <a:avLst/>
          </a:prstGeom>
        </p:spPr>
        <p:txBody>
          <a:bodyPr lIns="0" rIns="0" tIns="0" bIns="0" anchor="ctr">
            <a:noAutofit/>
          </a:bodyPr>
          <a:p>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49" name="PlaceHolder 7"/>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Arial"/>
              </a:rPr>
              <a:t>Cinquième niveau de plan</a:t>
            </a:r>
            <a:endParaRPr b="0" lang="fr-F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Arial"/>
              </a:rPr>
              <a:t>Sixième niveau de plan</a:t>
            </a:r>
            <a:endParaRPr b="0" lang="fr-F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Arial"/>
              </a:rPr>
              <a:t>Septième niveau de plan</a:t>
            </a:r>
            <a:endParaRPr b="0" lang="fr-F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6" name="CustomShape 1"/>
          <p:cNvSpPr/>
          <p:nvPr/>
        </p:nvSpPr>
        <p:spPr>
          <a:xfrm>
            <a:off x="0" y="0"/>
            <a:ext cx="9140400" cy="1233360"/>
          </a:xfrm>
          <a:custGeom>
            <a:avLst/>
            <a:gdLst/>
            <a:ahLst/>
            <a:rect l="l" t="t" r="r" b="b"/>
            <a:pathLst>
              <a:path w="9144000" h="1236980">
                <a:moveTo>
                  <a:pt x="9143998" y="0"/>
                </a:moveTo>
                <a:lnTo>
                  <a:pt x="0" y="0"/>
                </a:lnTo>
                <a:lnTo>
                  <a:pt x="0" y="1234084"/>
                </a:lnTo>
                <a:lnTo>
                  <a:pt x="640114" y="1236814"/>
                </a:lnTo>
                <a:lnTo>
                  <a:pt x="2059853" y="1224008"/>
                </a:lnTo>
                <a:lnTo>
                  <a:pt x="3164748" y="1192869"/>
                </a:lnTo>
                <a:lnTo>
                  <a:pt x="4145542" y="1146489"/>
                </a:lnTo>
                <a:lnTo>
                  <a:pt x="5069533" y="1084974"/>
                </a:lnTo>
                <a:lnTo>
                  <a:pt x="5998104" y="1005050"/>
                </a:lnTo>
                <a:lnTo>
                  <a:pt x="6993612" y="899520"/>
                </a:lnTo>
                <a:lnTo>
                  <a:pt x="8073816" y="763363"/>
                </a:lnTo>
                <a:lnTo>
                  <a:pt x="9143998" y="608838"/>
                </a:lnTo>
                <a:lnTo>
                  <a:pt x="9143998" y="0"/>
                </a:lnTo>
                <a:close/>
              </a:path>
            </a:pathLst>
          </a:custGeom>
          <a:solidFill>
            <a:srgbClr val="172983"/>
          </a:solidFill>
          <a:ln>
            <a:noFill/>
          </a:ln>
        </p:spPr>
        <p:style>
          <a:lnRef idx="0"/>
          <a:fillRef idx="0"/>
          <a:effectRef idx="0"/>
          <a:fontRef idx="minor"/>
        </p:style>
      </p:sp>
      <p:sp>
        <p:nvSpPr>
          <p:cNvPr id="87" name="CustomShape 2"/>
          <p:cNvSpPr/>
          <p:nvPr/>
        </p:nvSpPr>
        <p:spPr>
          <a:xfrm>
            <a:off x="150840" y="0"/>
            <a:ext cx="462960" cy="990000"/>
          </a:xfrm>
          <a:custGeom>
            <a:avLst/>
            <a:gdLst/>
            <a:ahLst/>
            <a:rect l="l" t="t" r="r" b="b"/>
            <a:pathLst>
              <a:path w="466725" h="993775">
                <a:moveTo>
                  <a:pt x="349997" y="0"/>
                </a:moveTo>
                <a:lnTo>
                  <a:pt x="0" y="0"/>
                </a:lnTo>
                <a:lnTo>
                  <a:pt x="25929" y="34779"/>
                </a:lnTo>
                <a:lnTo>
                  <a:pt x="50837" y="70488"/>
                </a:lnTo>
                <a:lnTo>
                  <a:pt x="74738" y="107159"/>
                </a:lnTo>
                <a:lnTo>
                  <a:pt x="97643" y="144826"/>
                </a:lnTo>
                <a:lnTo>
                  <a:pt x="119568" y="183522"/>
                </a:lnTo>
                <a:lnTo>
                  <a:pt x="140523" y="223280"/>
                </a:lnTo>
                <a:lnTo>
                  <a:pt x="160523" y="264135"/>
                </a:lnTo>
                <a:lnTo>
                  <a:pt x="179580" y="306118"/>
                </a:lnTo>
                <a:lnTo>
                  <a:pt x="197709" y="349264"/>
                </a:lnTo>
                <a:lnTo>
                  <a:pt x="214921" y="393606"/>
                </a:lnTo>
                <a:lnTo>
                  <a:pt x="231229" y="439177"/>
                </a:lnTo>
                <a:lnTo>
                  <a:pt x="246648" y="486010"/>
                </a:lnTo>
                <a:lnTo>
                  <a:pt x="261190" y="534140"/>
                </a:lnTo>
                <a:lnTo>
                  <a:pt x="274868" y="583599"/>
                </a:lnTo>
                <a:lnTo>
                  <a:pt x="287695" y="634420"/>
                </a:lnTo>
                <a:lnTo>
                  <a:pt x="299685" y="686637"/>
                </a:lnTo>
                <a:lnTo>
                  <a:pt x="310850" y="740284"/>
                </a:lnTo>
                <a:lnTo>
                  <a:pt x="321203" y="795393"/>
                </a:lnTo>
                <a:lnTo>
                  <a:pt x="330758" y="851998"/>
                </a:lnTo>
                <a:lnTo>
                  <a:pt x="339528" y="910132"/>
                </a:lnTo>
                <a:lnTo>
                  <a:pt x="349066" y="958878"/>
                </a:lnTo>
                <a:lnTo>
                  <a:pt x="361195" y="987251"/>
                </a:lnTo>
                <a:lnTo>
                  <a:pt x="374198" y="993191"/>
                </a:lnTo>
                <a:lnTo>
                  <a:pt x="386359" y="974636"/>
                </a:lnTo>
                <a:lnTo>
                  <a:pt x="409948" y="900974"/>
                </a:lnTo>
                <a:lnTo>
                  <a:pt x="420922" y="860663"/>
                </a:lnTo>
                <a:lnTo>
                  <a:pt x="431122" y="818266"/>
                </a:lnTo>
                <a:lnTo>
                  <a:pt x="440376" y="773959"/>
                </a:lnTo>
                <a:lnTo>
                  <a:pt x="448515" y="727918"/>
                </a:lnTo>
                <a:lnTo>
                  <a:pt x="455369" y="680321"/>
                </a:lnTo>
                <a:lnTo>
                  <a:pt x="460767" y="631342"/>
                </a:lnTo>
                <a:lnTo>
                  <a:pt x="464539" y="581159"/>
                </a:lnTo>
                <a:lnTo>
                  <a:pt x="466515" y="529947"/>
                </a:lnTo>
                <a:lnTo>
                  <a:pt x="466523" y="477882"/>
                </a:lnTo>
                <a:lnTo>
                  <a:pt x="464395" y="425141"/>
                </a:lnTo>
                <a:lnTo>
                  <a:pt x="459959" y="371899"/>
                </a:lnTo>
                <a:lnTo>
                  <a:pt x="453046" y="318334"/>
                </a:lnTo>
                <a:lnTo>
                  <a:pt x="443485" y="264620"/>
                </a:lnTo>
                <a:lnTo>
                  <a:pt x="431105" y="210935"/>
                </a:lnTo>
                <a:lnTo>
                  <a:pt x="415737" y="157454"/>
                </a:lnTo>
                <a:lnTo>
                  <a:pt x="397210" y="104354"/>
                </a:lnTo>
                <a:lnTo>
                  <a:pt x="375353" y="51810"/>
                </a:lnTo>
                <a:lnTo>
                  <a:pt x="349997" y="0"/>
                </a:lnTo>
                <a:close/>
              </a:path>
            </a:pathLst>
          </a:custGeom>
          <a:solidFill>
            <a:srgbClr val="00b2ce"/>
          </a:solidFill>
          <a:ln>
            <a:noFill/>
          </a:ln>
        </p:spPr>
        <p:style>
          <a:lnRef idx="0"/>
          <a:fillRef idx="0"/>
          <a:effectRef idx="0"/>
          <a:fontRef idx="minor"/>
        </p:style>
      </p:sp>
      <p:sp>
        <p:nvSpPr>
          <p:cNvPr id="88" name="CustomShape 3"/>
          <p:cNvSpPr/>
          <p:nvPr/>
        </p:nvSpPr>
        <p:spPr>
          <a:xfrm>
            <a:off x="756360" y="0"/>
            <a:ext cx="378720" cy="1189440"/>
          </a:xfrm>
          <a:custGeom>
            <a:avLst/>
            <a:gdLst/>
            <a:ahLst/>
            <a:rect l="l" t="t" r="r" b="b"/>
            <a:pathLst>
              <a:path w="382269" h="1193165">
                <a:moveTo>
                  <a:pt x="381702" y="0"/>
                </a:moveTo>
                <a:lnTo>
                  <a:pt x="95382" y="0"/>
                </a:lnTo>
                <a:lnTo>
                  <a:pt x="78801" y="45133"/>
                </a:lnTo>
                <a:lnTo>
                  <a:pt x="63793" y="90997"/>
                </a:lnTo>
                <a:lnTo>
                  <a:pt x="50359" y="137533"/>
                </a:lnTo>
                <a:lnTo>
                  <a:pt x="38504" y="184681"/>
                </a:lnTo>
                <a:lnTo>
                  <a:pt x="28231" y="232382"/>
                </a:lnTo>
                <a:lnTo>
                  <a:pt x="19543" y="280576"/>
                </a:lnTo>
                <a:lnTo>
                  <a:pt x="12444" y="329204"/>
                </a:lnTo>
                <a:lnTo>
                  <a:pt x="6937" y="378205"/>
                </a:lnTo>
                <a:lnTo>
                  <a:pt x="3024" y="427521"/>
                </a:lnTo>
                <a:lnTo>
                  <a:pt x="711" y="477092"/>
                </a:lnTo>
                <a:lnTo>
                  <a:pt x="0" y="526858"/>
                </a:lnTo>
                <a:lnTo>
                  <a:pt x="893" y="576760"/>
                </a:lnTo>
                <a:lnTo>
                  <a:pt x="3396" y="626738"/>
                </a:lnTo>
                <a:lnTo>
                  <a:pt x="7510" y="676733"/>
                </a:lnTo>
                <a:lnTo>
                  <a:pt x="13240" y="726685"/>
                </a:lnTo>
                <a:lnTo>
                  <a:pt x="20588" y="776534"/>
                </a:lnTo>
                <a:lnTo>
                  <a:pt x="29558" y="826222"/>
                </a:lnTo>
                <a:lnTo>
                  <a:pt x="40154" y="875688"/>
                </a:lnTo>
                <a:lnTo>
                  <a:pt x="52378" y="924873"/>
                </a:lnTo>
                <a:lnTo>
                  <a:pt x="66234" y="973718"/>
                </a:lnTo>
                <a:lnTo>
                  <a:pt x="81726" y="1022162"/>
                </a:lnTo>
                <a:lnTo>
                  <a:pt x="98856" y="1070147"/>
                </a:lnTo>
                <a:lnTo>
                  <a:pt x="117629" y="1117612"/>
                </a:lnTo>
                <a:lnTo>
                  <a:pt x="142253" y="1166213"/>
                </a:lnTo>
                <a:lnTo>
                  <a:pt x="165701" y="1193141"/>
                </a:lnTo>
                <a:lnTo>
                  <a:pt x="182941" y="1190105"/>
                </a:lnTo>
                <a:lnTo>
                  <a:pt x="188942" y="1148816"/>
                </a:lnTo>
                <a:lnTo>
                  <a:pt x="188045" y="1082087"/>
                </a:lnTo>
                <a:lnTo>
                  <a:pt x="188124" y="1017129"/>
                </a:lnTo>
                <a:lnTo>
                  <a:pt x="189162" y="953906"/>
                </a:lnTo>
                <a:lnTo>
                  <a:pt x="191138" y="892383"/>
                </a:lnTo>
                <a:lnTo>
                  <a:pt x="194033" y="832526"/>
                </a:lnTo>
                <a:lnTo>
                  <a:pt x="197830" y="774300"/>
                </a:lnTo>
                <a:lnTo>
                  <a:pt x="202508" y="717668"/>
                </a:lnTo>
                <a:lnTo>
                  <a:pt x="208048" y="662598"/>
                </a:lnTo>
                <a:lnTo>
                  <a:pt x="214432" y="609053"/>
                </a:lnTo>
                <a:lnTo>
                  <a:pt x="221641" y="556998"/>
                </a:lnTo>
                <a:lnTo>
                  <a:pt x="229654" y="506399"/>
                </a:lnTo>
                <a:lnTo>
                  <a:pt x="238454" y="457220"/>
                </a:lnTo>
                <a:lnTo>
                  <a:pt x="248022" y="409427"/>
                </a:lnTo>
                <a:lnTo>
                  <a:pt x="258337" y="362985"/>
                </a:lnTo>
                <a:lnTo>
                  <a:pt x="269382" y="317858"/>
                </a:lnTo>
                <a:lnTo>
                  <a:pt x="281137" y="274011"/>
                </a:lnTo>
                <a:lnTo>
                  <a:pt x="293582" y="231410"/>
                </a:lnTo>
                <a:lnTo>
                  <a:pt x="306700" y="190019"/>
                </a:lnTo>
                <a:lnTo>
                  <a:pt x="320471" y="149804"/>
                </a:lnTo>
                <a:lnTo>
                  <a:pt x="334876" y="110730"/>
                </a:lnTo>
                <a:lnTo>
                  <a:pt x="349895" y="72761"/>
                </a:lnTo>
                <a:lnTo>
                  <a:pt x="365510" y="35862"/>
                </a:lnTo>
                <a:lnTo>
                  <a:pt x="381702" y="0"/>
                </a:lnTo>
                <a:close/>
              </a:path>
            </a:pathLst>
          </a:custGeom>
          <a:solidFill>
            <a:srgbClr val="f4c000"/>
          </a:solidFill>
          <a:ln>
            <a:noFill/>
          </a:ln>
        </p:spPr>
        <p:style>
          <a:lnRef idx="0"/>
          <a:fillRef idx="0"/>
          <a:effectRef idx="0"/>
          <a:fontRef idx="minor"/>
        </p:style>
      </p:sp>
      <p:sp>
        <p:nvSpPr>
          <p:cNvPr id="89" name="CustomShape 4"/>
          <p:cNvSpPr/>
          <p:nvPr/>
        </p:nvSpPr>
        <p:spPr>
          <a:xfrm>
            <a:off x="1179720" y="0"/>
            <a:ext cx="393120" cy="520200"/>
          </a:xfrm>
          <a:custGeom>
            <a:avLst/>
            <a:gdLst/>
            <a:ahLst/>
            <a:rect l="l" t="t" r="r" b="b"/>
            <a:pathLst>
              <a:path w="396875" h="523875">
                <a:moveTo>
                  <a:pt x="396650" y="0"/>
                </a:moveTo>
                <a:lnTo>
                  <a:pt x="128879" y="0"/>
                </a:lnTo>
                <a:lnTo>
                  <a:pt x="104242" y="51762"/>
                </a:lnTo>
                <a:lnTo>
                  <a:pt x="82674" y="103287"/>
                </a:lnTo>
                <a:lnTo>
                  <a:pt x="64014" y="154315"/>
                </a:lnTo>
                <a:lnTo>
                  <a:pt x="48101" y="204589"/>
                </a:lnTo>
                <a:lnTo>
                  <a:pt x="34772" y="253849"/>
                </a:lnTo>
                <a:lnTo>
                  <a:pt x="23865" y="301837"/>
                </a:lnTo>
                <a:lnTo>
                  <a:pt x="15219" y="348295"/>
                </a:lnTo>
                <a:lnTo>
                  <a:pt x="8671" y="392964"/>
                </a:lnTo>
                <a:lnTo>
                  <a:pt x="4060" y="435585"/>
                </a:lnTo>
                <a:lnTo>
                  <a:pt x="1223" y="475900"/>
                </a:lnTo>
                <a:lnTo>
                  <a:pt x="0" y="513651"/>
                </a:lnTo>
                <a:lnTo>
                  <a:pt x="2679" y="520197"/>
                </a:lnTo>
                <a:lnTo>
                  <a:pt x="9736" y="523717"/>
                </a:lnTo>
                <a:lnTo>
                  <a:pt x="19354" y="522754"/>
                </a:lnTo>
                <a:lnTo>
                  <a:pt x="55080" y="483908"/>
                </a:lnTo>
                <a:lnTo>
                  <a:pt x="97022" y="415175"/>
                </a:lnTo>
                <a:lnTo>
                  <a:pt x="126290" y="367060"/>
                </a:lnTo>
                <a:lnTo>
                  <a:pt x="155647" y="320505"/>
                </a:lnTo>
                <a:lnTo>
                  <a:pt x="185117" y="275475"/>
                </a:lnTo>
                <a:lnTo>
                  <a:pt x="214726" y="231933"/>
                </a:lnTo>
                <a:lnTo>
                  <a:pt x="244498" y="189846"/>
                </a:lnTo>
                <a:lnTo>
                  <a:pt x="274456" y="149178"/>
                </a:lnTo>
                <a:lnTo>
                  <a:pt x="304626" y="109894"/>
                </a:lnTo>
                <a:lnTo>
                  <a:pt x="335032" y="71960"/>
                </a:lnTo>
                <a:lnTo>
                  <a:pt x="365699" y="35340"/>
                </a:lnTo>
                <a:lnTo>
                  <a:pt x="396650" y="0"/>
                </a:lnTo>
                <a:close/>
              </a:path>
            </a:pathLst>
          </a:custGeom>
          <a:solidFill>
            <a:srgbClr val="e7511e"/>
          </a:solidFill>
          <a:ln>
            <a:noFill/>
          </a:ln>
        </p:spPr>
        <p:style>
          <a:lnRef idx="0"/>
          <a:fillRef idx="0"/>
          <a:effectRef idx="0"/>
          <a:fontRef idx="minor"/>
        </p:style>
      </p:sp>
      <p:sp>
        <p:nvSpPr>
          <p:cNvPr id="90" name="CustomShape 5"/>
          <p:cNvSpPr/>
          <p:nvPr/>
        </p:nvSpPr>
        <p:spPr>
          <a:xfrm>
            <a:off x="0" y="1080"/>
            <a:ext cx="9140400" cy="6853680"/>
          </a:xfrm>
          <a:custGeom>
            <a:avLst/>
            <a:gdLst/>
            <a:ahLst/>
            <a:rect l="l" t="t" r="r" b="b"/>
            <a:pathLst>
              <a:path w="9144000" h="6857365">
                <a:moveTo>
                  <a:pt x="0" y="625245"/>
                </a:moveTo>
                <a:lnTo>
                  <a:pt x="0" y="6857033"/>
                </a:lnTo>
                <a:lnTo>
                  <a:pt x="9143998" y="6857033"/>
                </a:lnTo>
                <a:lnTo>
                  <a:pt x="9143998" y="627975"/>
                </a:lnTo>
                <a:lnTo>
                  <a:pt x="640114" y="627975"/>
                </a:lnTo>
                <a:lnTo>
                  <a:pt x="0" y="625245"/>
                </a:lnTo>
                <a:close/>
                <a:moveTo>
                  <a:pt x="9143998" y="0"/>
                </a:moveTo>
                <a:lnTo>
                  <a:pt x="8073816" y="154524"/>
                </a:lnTo>
                <a:lnTo>
                  <a:pt x="6993612" y="290682"/>
                </a:lnTo>
                <a:lnTo>
                  <a:pt x="5998104" y="396212"/>
                </a:lnTo>
                <a:lnTo>
                  <a:pt x="5069533" y="476135"/>
                </a:lnTo>
                <a:lnTo>
                  <a:pt x="4145542" y="537650"/>
                </a:lnTo>
                <a:lnTo>
                  <a:pt x="3164748" y="584031"/>
                </a:lnTo>
                <a:lnTo>
                  <a:pt x="2059853" y="615169"/>
                </a:lnTo>
                <a:lnTo>
                  <a:pt x="640114" y="627975"/>
                </a:lnTo>
                <a:lnTo>
                  <a:pt x="9143998" y="627975"/>
                </a:lnTo>
                <a:lnTo>
                  <a:pt x="9143998" y="0"/>
                </a:lnTo>
                <a:close/>
              </a:path>
            </a:pathLst>
          </a:custGeom>
          <a:solidFill>
            <a:srgbClr val="ffffff"/>
          </a:solidFill>
          <a:ln>
            <a:noFill/>
          </a:ln>
        </p:spPr>
        <p:style>
          <a:lnRef idx="0"/>
          <a:fillRef idx="0"/>
          <a:effectRef idx="0"/>
          <a:fontRef idx="minor"/>
        </p:style>
      </p:sp>
      <p:sp>
        <p:nvSpPr>
          <p:cNvPr id="91" name="PlaceHolder 6"/>
          <p:cNvSpPr>
            <a:spLocks noGrp="1"/>
          </p:cNvSpPr>
          <p:nvPr>
            <p:ph type="title"/>
          </p:nvPr>
        </p:nvSpPr>
        <p:spPr>
          <a:xfrm>
            <a:off x="457200" y="273600"/>
            <a:ext cx="8228880" cy="1144440"/>
          </a:xfrm>
          <a:prstGeom prst="rect">
            <a:avLst/>
          </a:prstGeom>
        </p:spPr>
        <p:txBody>
          <a:bodyPr lIns="0" rIns="0" tIns="0" bIns="0" anchor="ctr">
            <a:noAutofit/>
          </a:bodyPr>
          <a:p>
            <a:pPr algn="ctr"/>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92" name="PlaceHolder 7"/>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Arial"/>
              </a:rPr>
              <a:t>Cinquième niveau de plan</a:t>
            </a:r>
            <a:endParaRPr b="0" lang="fr-F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Arial"/>
              </a:rPr>
              <a:t>Sixième niveau de plan</a:t>
            </a:r>
            <a:endParaRPr b="0" lang="fr-F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Arial"/>
              </a:rPr>
              <a:t>Septième niveau de plan</a:t>
            </a:r>
            <a:endParaRPr b="0" lang="fr-F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
</Relationships>
</file>

<file path=ppt/slides/_rels/slide37.xml.rels><?xml version="1.0" encoding="UTF-8"?>
<Relationships xmlns="http://schemas.openxmlformats.org/package/2006/relationships"><Relationship Id="rId1" Type="http://schemas.openxmlformats.org/officeDocument/2006/relationships/image" Target="../media/image4.wmf"/><Relationship Id="rId2" Type="http://schemas.openxmlformats.org/officeDocument/2006/relationships/slideLayout" Target="../slideLayouts/slideLayout1.xml"/><Relationship Id="rId3" Type="http://schemas.openxmlformats.org/officeDocument/2006/relationships/notesSlide" Target="../notesSlides/notesSlide37.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chart" Target="../charts/chart2.xml"/><Relationship Id="rId2" Type="http://schemas.openxmlformats.org/officeDocument/2006/relationships/slideLayout" Target="../slideLayouts/slideLayout1.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CustomShape 1"/>
          <p:cNvSpPr/>
          <p:nvPr/>
        </p:nvSpPr>
        <p:spPr>
          <a:xfrm>
            <a:off x="8388720" y="6484320"/>
            <a:ext cx="383760" cy="78120"/>
          </a:xfrm>
          <a:prstGeom prst="rect">
            <a:avLst/>
          </a:prstGeom>
          <a:blipFill rotWithShape="0">
            <a:blip r:embed="rId1"/>
            <a:stretch>
              <a:fillRect/>
            </a:stretch>
          </a:blipFill>
          <a:ln>
            <a:noFill/>
          </a:ln>
        </p:spPr>
        <p:style>
          <a:lnRef idx="0"/>
          <a:fillRef idx="0"/>
          <a:effectRef idx="0"/>
          <a:fontRef idx="minor"/>
        </p:style>
      </p:sp>
      <p:sp>
        <p:nvSpPr>
          <p:cNvPr id="136" name="CustomShape 2"/>
          <p:cNvSpPr/>
          <p:nvPr/>
        </p:nvSpPr>
        <p:spPr>
          <a:xfrm>
            <a:off x="8401320" y="6222960"/>
            <a:ext cx="353880" cy="214560"/>
          </a:xfrm>
          <a:prstGeom prst="rect">
            <a:avLst/>
          </a:prstGeom>
          <a:blipFill rotWithShape="0">
            <a:blip r:embed="rId2"/>
            <a:stretch>
              <a:fillRect/>
            </a:stretch>
          </a:blipFill>
          <a:ln>
            <a:noFill/>
          </a:ln>
        </p:spPr>
        <p:style>
          <a:lnRef idx="0"/>
          <a:fillRef idx="0"/>
          <a:effectRef idx="0"/>
          <a:fontRef idx="minor"/>
        </p:style>
      </p:sp>
      <p:sp>
        <p:nvSpPr>
          <p:cNvPr id="137" name="CustomShape 3"/>
          <p:cNvSpPr/>
          <p:nvPr/>
        </p:nvSpPr>
        <p:spPr>
          <a:xfrm>
            <a:off x="0" y="0"/>
            <a:ext cx="9140400" cy="3809520"/>
          </a:xfrm>
          <a:custGeom>
            <a:avLst/>
            <a:gdLst/>
            <a:ahLst/>
            <a:rect l="l" t="t" r="r" b="b"/>
            <a:pathLst>
              <a:path w="9144000" h="3813175">
                <a:moveTo>
                  <a:pt x="9143998" y="0"/>
                </a:moveTo>
                <a:lnTo>
                  <a:pt x="0" y="0"/>
                </a:lnTo>
                <a:lnTo>
                  <a:pt x="0" y="3810511"/>
                </a:lnTo>
                <a:lnTo>
                  <a:pt x="640114" y="3812992"/>
                </a:lnTo>
                <a:lnTo>
                  <a:pt x="2161888" y="3799477"/>
                </a:lnTo>
                <a:lnTo>
                  <a:pt x="3362227" y="3765795"/>
                </a:lnTo>
                <a:lnTo>
                  <a:pt x="4437557" y="3714709"/>
                </a:lnTo>
                <a:lnTo>
                  <a:pt x="5459263" y="3646064"/>
                </a:lnTo>
                <a:lnTo>
                  <a:pt x="6492701" y="3556281"/>
                </a:lnTo>
                <a:lnTo>
                  <a:pt x="7605489" y="3437703"/>
                </a:lnTo>
                <a:lnTo>
                  <a:pt x="8930624" y="3270067"/>
                </a:lnTo>
                <a:lnTo>
                  <a:pt x="9143998" y="3240698"/>
                </a:lnTo>
                <a:lnTo>
                  <a:pt x="9143998" y="0"/>
                </a:lnTo>
                <a:close/>
              </a:path>
            </a:pathLst>
          </a:custGeom>
          <a:solidFill>
            <a:srgbClr val="172983"/>
          </a:solidFill>
          <a:ln>
            <a:noFill/>
          </a:ln>
        </p:spPr>
        <p:style>
          <a:lnRef idx="0"/>
          <a:fillRef idx="0"/>
          <a:effectRef idx="0"/>
          <a:fontRef idx="minor"/>
        </p:style>
      </p:sp>
      <p:sp>
        <p:nvSpPr>
          <p:cNvPr id="138" name="CustomShape 4"/>
          <p:cNvSpPr/>
          <p:nvPr/>
        </p:nvSpPr>
        <p:spPr>
          <a:xfrm>
            <a:off x="0" y="744480"/>
            <a:ext cx="786960" cy="2872800"/>
          </a:xfrm>
          <a:custGeom>
            <a:avLst/>
            <a:gdLst/>
            <a:ahLst/>
            <a:rect l="l" t="t" r="r" b="b"/>
            <a:pathLst>
              <a:path w="790575" h="2876550">
                <a:moveTo>
                  <a:pt x="0" y="0"/>
                </a:moveTo>
                <a:lnTo>
                  <a:pt x="0" y="1162890"/>
                </a:lnTo>
                <a:lnTo>
                  <a:pt x="14585" y="1190685"/>
                </a:lnTo>
                <a:lnTo>
                  <a:pt x="35099" y="1231037"/>
                </a:lnTo>
                <a:lnTo>
                  <a:pt x="55196" y="1271852"/>
                </a:lnTo>
                <a:lnTo>
                  <a:pt x="74879" y="1313137"/>
                </a:lnTo>
                <a:lnTo>
                  <a:pt x="94150" y="1354896"/>
                </a:lnTo>
                <a:lnTo>
                  <a:pt x="113012" y="1397137"/>
                </a:lnTo>
                <a:lnTo>
                  <a:pt x="131466" y="1439864"/>
                </a:lnTo>
                <a:lnTo>
                  <a:pt x="149516" y="1483083"/>
                </a:lnTo>
                <a:lnTo>
                  <a:pt x="167163" y="1526800"/>
                </a:lnTo>
                <a:lnTo>
                  <a:pt x="184411" y="1571020"/>
                </a:lnTo>
                <a:lnTo>
                  <a:pt x="201262" y="1615750"/>
                </a:lnTo>
                <a:lnTo>
                  <a:pt x="217718" y="1660994"/>
                </a:lnTo>
                <a:lnTo>
                  <a:pt x="233782" y="1706758"/>
                </a:lnTo>
                <a:lnTo>
                  <a:pt x="249455" y="1753048"/>
                </a:lnTo>
                <a:lnTo>
                  <a:pt x="264742" y="1799870"/>
                </a:lnTo>
                <a:lnTo>
                  <a:pt x="279644" y="1847230"/>
                </a:lnTo>
                <a:lnTo>
                  <a:pt x="294163" y="1895132"/>
                </a:lnTo>
                <a:lnTo>
                  <a:pt x="308302" y="1943583"/>
                </a:lnTo>
                <a:lnTo>
                  <a:pt x="322064" y="1992588"/>
                </a:lnTo>
                <a:lnTo>
                  <a:pt x="335451" y="2042153"/>
                </a:lnTo>
                <a:lnTo>
                  <a:pt x="348465" y="2092284"/>
                </a:lnTo>
                <a:lnTo>
                  <a:pt x="361109" y="2142986"/>
                </a:lnTo>
                <a:lnTo>
                  <a:pt x="373385" y="2194265"/>
                </a:lnTo>
                <a:lnTo>
                  <a:pt x="385297" y="2246127"/>
                </a:lnTo>
                <a:lnTo>
                  <a:pt x="396912" y="2298892"/>
                </a:lnTo>
                <a:lnTo>
                  <a:pt x="408034" y="2351620"/>
                </a:lnTo>
                <a:lnTo>
                  <a:pt x="418865" y="2405263"/>
                </a:lnTo>
                <a:lnTo>
                  <a:pt x="429340" y="2459511"/>
                </a:lnTo>
                <a:lnTo>
                  <a:pt x="439463" y="2514370"/>
                </a:lnTo>
                <a:lnTo>
                  <a:pt x="449235" y="2569846"/>
                </a:lnTo>
                <a:lnTo>
                  <a:pt x="458659" y="2625944"/>
                </a:lnTo>
                <a:lnTo>
                  <a:pt x="467738" y="2682670"/>
                </a:lnTo>
                <a:lnTo>
                  <a:pt x="480490" y="2752535"/>
                </a:lnTo>
                <a:lnTo>
                  <a:pt x="496000" y="2807690"/>
                </a:lnTo>
                <a:lnTo>
                  <a:pt x="513454" y="2847247"/>
                </a:lnTo>
                <a:lnTo>
                  <a:pt x="532041" y="2870318"/>
                </a:lnTo>
                <a:lnTo>
                  <a:pt x="550947" y="2876014"/>
                </a:lnTo>
                <a:lnTo>
                  <a:pt x="569360" y="2863449"/>
                </a:lnTo>
                <a:lnTo>
                  <a:pt x="598048" y="2801404"/>
                </a:lnTo>
                <a:lnTo>
                  <a:pt x="620836" y="2738257"/>
                </a:lnTo>
                <a:lnTo>
                  <a:pt x="642966" y="2671939"/>
                </a:lnTo>
                <a:lnTo>
                  <a:pt x="664253" y="2602626"/>
                </a:lnTo>
                <a:lnTo>
                  <a:pt x="684514" y="2530489"/>
                </a:lnTo>
                <a:lnTo>
                  <a:pt x="694201" y="2493418"/>
                </a:lnTo>
                <a:lnTo>
                  <a:pt x="703562" y="2455706"/>
                </a:lnTo>
                <a:lnTo>
                  <a:pt x="712574" y="2417375"/>
                </a:lnTo>
                <a:lnTo>
                  <a:pt x="721213" y="2378448"/>
                </a:lnTo>
                <a:lnTo>
                  <a:pt x="729457" y="2338947"/>
                </a:lnTo>
                <a:lnTo>
                  <a:pt x="737339" y="2298576"/>
                </a:lnTo>
                <a:lnTo>
                  <a:pt x="744665" y="2258306"/>
                </a:lnTo>
                <a:lnTo>
                  <a:pt x="751583" y="2217211"/>
                </a:lnTo>
                <a:lnTo>
                  <a:pt x="758013" y="2175628"/>
                </a:lnTo>
                <a:lnTo>
                  <a:pt x="763932" y="2133580"/>
                </a:lnTo>
                <a:lnTo>
                  <a:pt x="769317" y="2091087"/>
                </a:lnTo>
                <a:lnTo>
                  <a:pt x="774144" y="2048172"/>
                </a:lnTo>
                <a:lnTo>
                  <a:pt x="778391" y="2004857"/>
                </a:lnTo>
                <a:lnTo>
                  <a:pt x="782034" y="1961163"/>
                </a:lnTo>
                <a:lnTo>
                  <a:pt x="785050" y="1917112"/>
                </a:lnTo>
                <a:lnTo>
                  <a:pt x="787417" y="1872727"/>
                </a:lnTo>
                <a:lnTo>
                  <a:pt x="789110" y="1828028"/>
                </a:lnTo>
                <a:lnTo>
                  <a:pt x="790107" y="1783037"/>
                </a:lnTo>
                <a:lnTo>
                  <a:pt x="790385" y="1737777"/>
                </a:lnTo>
                <a:lnTo>
                  <a:pt x="789920" y="1692269"/>
                </a:lnTo>
                <a:lnTo>
                  <a:pt x="788690" y="1646535"/>
                </a:lnTo>
                <a:lnTo>
                  <a:pt x="786671" y="1600597"/>
                </a:lnTo>
                <a:lnTo>
                  <a:pt x="783840" y="1554476"/>
                </a:lnTo>
                <a:lnTo>
                  <a:pt x="780174" y="1508195"/>
                </a:lnTo>
                <a:lnTo>
                  <a:pt x="775651" y="1461774"/>
                </a:lnTo>
                <a:lnTo>
                  <a:pt x="770246" y="1415237"/>
                </a:lnTo>
                <a:lnTo>
                  <a:pt x="763937" y="1368604"/>
                </a:lnTo>
                <a:lnTo>
                  <a:pt x="756700" y="1321898"/>
                </a:lnTo>
                <a:lnTo>
                  <a:pt x="748513" y="1275140"/>
                </a:lnTo>
                <a:lnTo>
                  <a:pt x="739352" y="1228352"/>
                </a:lnTo>
                <a:lnTo>
                  <a:pt x="729194" y="1181556"/>
                </a:lnTo>
                <a:lnTo>
                  <a:pt x="718017" y="1134774"/>
                </a:lnTo>
                <a:lnTo>
                  <a:pt x="705796" y="1088027"/>
                </a:lnTo>
                <a:lnTo>
                  <a:pt x="692509" y="1041337"/>
                </a:lnTo>
                <a:lnTo>
                  <a:pt x="678133" y="994726"/>
                </a:lnTo>
                <a:lnTo>
                  <a:pt x="662645" y="948217"/>
                </a:lnTo>
                <a:lnTo>
                  <a:pt x="646021" y="901829"/>
                </a:lnTo>
                <a:lnTo>
                  <a:pt x="628238" y="855587"/>
                </a:lnTo>
                <a:lnTo>
                  <a:pt x="609273" y="809510"/>
                </a:lnTo>
                <a:lnTo>
                  <a:pt x="589104" y="763622"/>
                </a:lnTo>
                <a:lnTo>
                  <a:pt x="567706" y="717943"/>
                </a:lnTo>
                <a:lnTo>
                  <a:pt x="545058" y="672496"/>
                </a:lnTo>
                <a:lnTo>
                  <a:pt x="521135" y="627303"/>
                </a:lnTo>
                <a:lnTo>
                  <a:pt x="495915" y="582384"/>
                </a:lnTo>
                <a:lnTo>
                  <a:pt x="469374" y="537763"/>
                </a:lnTo>
                <a:lnTo>
                  <a:pt x="441489" y="493460"/>
                </a:lnTo>
                <a:lnTo>
                  <a:pt x="412238" y="449498"/>
                </a:lnTo>
                <a:lnTo>
                  <a:pt x="381596" y="405898"/>
                </a:lnTo>
                <a:lnTo>
                  <a:pt x="349542" y="362683"/>
                </a:lnTo>
                <a:lnTo>
                  <a:pt x="316052" y="319873"/>
                </a:lnTo>
                <a:lnTo>
                  <a:pt x="281102" y="277491"/>
                </a:lnTo>
                <a:lnTo>
                  <a:pt x="244670" y="235559"/>
                </a:lnTo>
                <a:lnTo>
                  <a:pt x="206732" y="194098"/>
                </a:lnTo>
                <a:lnTo>
                  <a:pt x="167265" y="153130"/>
                </a:lnTo>
                <a:lnTo>
                  <a:pt x="126247" y="112677"/>
                </a:lnTo>
                <a:lnTo>
                  <a:pt x="83654" y="72761"/>
                </a:lnTo>
                <a:lnTo>
                  <a:pt x="39463" y="33403"/>
                </a:lnTo>
                <a:lnTo>
                  <a:pt x="0" y="0"/>
                </a:lnTo>
                <a:close/>
              </a:path>
            </a:pathLst>
          </a:custGeom>
          <a:solidFill>
            <a:srgbClr val="00b2ce"/>
          </a:solidFill>
          <a:ln>
            <a:noFill/>
          </a:ln>
        </p:spPr>
        <p:style>
          <a:lnRef idx="0"/>
          <a:fillRef idx="0"/>
          <a:effectRef idx="0"/>
          <a:fontRef idx="minor"/>
        </p:style>
      </p:sp>
      <p:sp>
        <p:nvSpPr>
          <p:cNvPr id="139" name="CustomShape 5"/>
          <p:cNvSpPr/>
          <p:nvPr/>
        </p:nvSpPr>
        <p:spPr>
          <a:xfrm>
            <a:off x="1066680" y="0"/>
            <a:ext cx="1864080" cy="3896640"/>
          </a:xfrm>
          <a:custGeom>
            <a:avLst/>
            <a:gdLst/>
            <a:ahLst/>
            <a:rect l="l" t="t" r="r" b="b"/>
            <a:pathLst>
              <a:path w="1867535" h="3900170">
                <a:moveTo>
                  <a:pt x="1866997" y="0"/>
                </a:moveTo>
                <a:lnTo>
                  <a:pt x="1142799" y="0"/>
                </a:lnTo>
                <a:lnTo>
                  <a:pt x="1104356" y="28152"/>
                </a:lnTo>
                <a:lnTo>
                  <a:pt x="1066559" y="56897"/>
                </a:lnTo>
                <a:lnTo>
                  <a:pt x="1029411" y="86227"/>
                </a:lnTo>
                <a:lnTo>
                  <a:pt x="992910" y="116131"/>
                </a:lnTo>
                <a:lnTo>
                  <a:pt x="957058" y="146601"/>
                </a:lnTo>
                <a:lnTo>
                  <a:pt x="921856" y="177626"/>
                </a:lnTo>
                <a:lnTo>
                  <a:pt x="887303" y="209198"/>
                </a:lnTo>
                <a:lnTo>
                  <a:pt x="853401" y="241307"/>
                </a:lnTo>
                <a:lnTo>
                  <a:pt x="820150" y="273943"/>
                </a:lnTo>
                <a:lnTo>
                  <a:pt x="787550" y="307098"/>
                </a:lnTo>
                <a:lnTo>
                  <a:pt x="755603" y="340762"/>
                </a:lnTo>
                <a:lnTo>
                  <a:pt x="724308" y="374925"/>
                </a:lnTo>
                <a:lnTo>
                  <a:pt x="693666" y="409578"/>
                </a:lnTo>
                <a:lnTo>
                  <a:pt x="663678" y="444712"/>
                </a:lnTo>
                <a:lnTo>
                  <a:pt x="634345" y="480317"/>
                </a:lnTo>
                <a:lnTo>
                  <a:pt x="605667" y="516384"/>
                </a:lnTo>
                <a:lnTo>
                  <a:pt x="577644" y="552904"/>
                </a:lnTo>
                <a:lnTo>
                  <a:pt x="550277" y="589867"/>
                </a:lnTo>
                <a:lnTo>
                  <a:pt x="523566" y="627264"/>
                </a:lnTo>
                <a:lnTo>
                  <a:pt x="497513" y="665085"/>
                </a:lnTo>
                <a:lnTo>
                  <a:pt x="472118" y="703321"/>
                </a:lnTo>
                <a:lnTo>
                  <a:pt x="447381" y="741963"/>
                </a:lnTo>
                <a:lnTo>
                  <a:pt x="423303" y="781001"/>
                </a:lnTo>
                <a:lnTo>
                  <a:pt x="399884" y="820426"/>
                </a:lnTo>
                <a:lnTo>
                  <a:pt x="377125" y="860228"/>
                </a:lnTo>
                <a:lnTo>
                  <a:pt x="355027" y="900398"/>
                </a:lnTo>
                <a:lnTo>
                  <a:pt x="333589" y="940927"/>
                </a:lnTo>
                <a:lnTo>
                  <a:pt x="312814" y="981806"/>
                </a:lnTo>
                <a:lnTo>
                  <a:pt x="292700" y="1023024"/>
                </a:lnTo>
                <a:lnTo>
                  <a:pt x="273250" y="1064573"/>
                </a:lnTo>
                <a:lnTo>
                  <a:pt x="254463" y="1106442"/>
                </a:lnTo>
                <a:lnTo>
                  <a:pt x="236339" y="1148624"/>
                </a:lnTo>
                <a:lnTo>
                  <a:pt x="218880" y="1191108"/>
                </a:lnTo>
                <a:lnTo>
                  <a:pt x="202087" y="1233885"/>
                </a:lnTo>
                <a:lnTo>
                  <a:pt x="185958" y="1276945"/>
                </a:lnTo>
                <a:lnTo>
                  <a:pt x="170496" y="1320280"/>
                </a:lnTo>
                <a:lnTo>
                  <a:pt x="155701" y="1363880"/>
                </a:lnTo>
                <a:lnTo>
                  <a:pt x="141573" y="1407734"/>
                </a:lnTo>
                <a:lnTo>
                  <a:pt x="128112" y="1451835"/>
                </a:lnTo>
                <a:lnTo>
                  <a:pt x="115320" y="1496173"/>
                </a:lnTo>
                <a:lnTo>
                  <a:pt x="103198" y="1540738"/>
                </a:lnTo>
                <a:lnTo>
                  <a:pt x="91744" y="1585520"/>
                </a:lnTo>
                <a:lnTo>
                  <a:pt x="80961" y="1630511"/>
                </a:lnTo>
                <a:lnTo>
                  <a:pt x="70848" y="1675702"/>
                </a:lnTo>
                <a:lnTo>
                  <a:pt x="61406" y="1721082"/>
                </a:lnTo>
                <a:lnTo>
                  <a:pt x="52637" y="1766642"/>
                </a:lnTo>
                <a:lnTo>
                  <a:pt x="44539" y="1812373"/>
                </a:lnTo>
                <a:lnTo>
                  <a:pt x="37114" y="1858266"/>
                </a:lnTo>
                <a:lnTo>
                  <a:pt x="30363" y="1904310"/>
                </a:lnTo>
                <a:lnTo>
                  <a:pt x="24286" y="1950498"/>
                </a:lnTo>
                <a:lnTo>
                  <a:pt x="18883" y="1996819"/>
                </a:lnTo>
                <a:lnTo>
                  <a:pt x="14156" y="2043264"/>
                </a:lnTo>
                <a:lnTo>
                  <a:pt x="10104" y="2089823"/>
                </a:lnTo>
                <a:lnTo>
                  <a:pt x="6728" y="2136488"/>
                </a:lnTo>
                <a:lnTo>
                  <a:pt x="4030" y="2183248"/>
                </a:lnTo>
                <a:lnTo>
                  <a:pt x="2008" y="2230095"/>
                </a:lnTo>
                <a:lnTo>
                  <a:pt x="665" y="2277019"/>
                </a:lnTo>
                <a:lnTo>
                  <a:pt x="0" y="2324011"/>
                </a:lnTo>
                <a:lnTo>
                  <a:pt x="13" y="2371061"/>
                </a:lnTo>
                <a:lnTo>
                  <a:pt x="707" y="2418160"/>
                </a:lnTo>
                <a:lnTo>
                  <a:pt x="2081" y="2465298"/>
                </a:lnTo>
                <a:lnTo>
                  <a:pt x="4135" y="2512466"/>
                </a:lnTo>
                <a:lnTo>
                  <a:pt x="6871" y="2559655"/>
                </a:lnTo>
                <a:lnTo>
                  <a:pt x="10289" y="2606856"/>
                </a:lnTo>
                <a:lnTo>
                  <a:pt x="14389" y="2654058"/>
                </a:lnTo>
                <a:lnTo>
                  <a:pt x="19172" y="2701253"/>
                </a:lnTo>
                <a:lnTo>
                  <a:pt x="24638" y="2748431"/>
                </a:lnTo>
                <a:lnTo>
                  <a:pt x="30789" y="2795583"/>
                </a:lnTo>
                <a:lnTo>
                  <a:pt x="37624" y="2842699"/>
                </a:lnTo>
                <a:lnTo>
                  <a:pt x="45145" y="2889770"/>
                </a:lnTo>
                <a:lnTo>
                  <a:pt x="53351" y="2936787"/>
                </a:lnTo>
                <a:lnTo>
                  <a:pt x="62243" y="2983740"/>
                </a:lnTo>
                <a:lnTo>
                  <a:pt x="71823" y="3030620"/>
                </a:lnTo>
                <a:lnTo>
                  <a:pt x="82090" y="3077417"/>
                </a:lnTo>
                <a:lnTo>
                  <a:pt x="93045" y="3124122"/>
                </a:lnTo>
                <a:lnTo>
                  <a:pt x="104688" y="3170726"/>
                </a:lnTo>
                <a:lnTo>
                  <a:pt x="117021" y="3217220"/>
                </a:lnTo>
                <a:lnTo>
                  <a:pt x="130043" y="3263593"/>
                </a:lnTo>
                <a:lnTo>
                  <a:pt x="143756" y="3309837"/>
                </a:lnTo>
                <a:lnTo>
                  <a:pt x="158159" y="3355941"/>
                </a:lnTo>
                <a:lnTo>
                  <a:pt x="173254" y="3401898"/>
                </a:lnTo>
                <a:lnTo>
                  <a:pt x="189041" y="3447697"/>
                </a:lnTo>
                <a:lnTo>
                  <a:pt x="205520" y="3493329"/>
                </a:lnTo>
                <a:lnTo>
                  <a:pt x="222692" y="3538784"/>
                </a:lnTo>
                <a:lnTo>
                  <a:pt x="240558" y="3584054"/>
                </a:lnTo>
                <a:lnTo>
                  <a:pt x="259118" y="3629128"/>
                </a:lnTo>
                <a:lnTo>
                  <a:pt x="278373" y="3673998"/>
                </a:lnTo>
                <a:lnTo>
                  <a:pt x="298323" y="3718653"/>
                </a:lnTo>
                <a:lnTo>
                  <a:pt x="322837" y="3768364"/>
                </a:lnTo>
                <a:lnTo>
                  <a:pt x="348100" y="3811901"/>
                </a:lnTo>
                <a:lnTo>
                  <a:pt x="373294" y="3848038"/>
                </a:lnTo>
                <a:lnTo>
                  <a:pt x="420210" y="3893206"/>
                </a:lnTo>
                <a:lnTo>
                  <a:pt x="440299" y="3899784"/>
                </a:lnTo>
                <a:lnTo>
                  <a:pt x="457053" y="3894056"/>
                </a:lnTo>
                <a:lnTo>
                  <a:pt x="469656" y="3874795"/>
                </a:lnTo>
                <a:lnTo>
                  <a:pt x="477291" y="3840776"/>
                </a:lnTo>
                <a:lnTo>
                  <a:pt x="479141" y="3790770"/>
                </a:lnTo>
                <a:lnTo>
                  <a:pt x="479394" y="3718653"/>
                </a:lnTo>
                <a:lnTo>
                  <a:pt x="480140" y="3647931"/>
                </a:lnTo>
                <a:lnTo>
                  <a:pt x="481383" y="3577788"/>
                </a:lnTo>
                <a:lnTo>
                  <a:pt x="483115" y="3508487"/>
                </a:lnTo>
                <a:lnTo>
                  <a:pt x="485334" y="3440020"/>
                </a:lnTo>
                <a:lnTo>
                  <a:pt x="488033" y="3372380"/>
                </a:lnTo>
                <a:lnTo>
                  <a:pt x="491211" y="3305559"/>
                </a:lnTo>
                <a:lnTo>
                  <a:pt x="494861" y="3239549"/>
                </a:lnTo>
                <a:lnTo>
                  <a:pt x="498980" y="3174343"/>
                </a:lnTo>
                <a:lnTo>
                  <a:pt x="503565" y="3109934"/>
                </a:lnTo>
                <a:lnTo>
                  <a:pt x="508610" y="3046314"/>
                </a:lnTo>
                <a:lnTo>
                  <a:pt x="514111" y="2983475"/>
                </a:lnTo>
                <a:lnTo>
                  <a:pt x="520065" y="2921410"/>
                </a:lnTo>
                <a:lnTo>
                  <a:pt x="526467" y="2860112"/>
                </a:lnTo>
                <a:lnTo>
                  <a:pt x="533313" y="2799572"/>
                </a:lnTo>
                <a:lnTo>
                  <a:pt x="540598" y="2739785"/>
                </a:lnTo>
                <a:lnTo>
                  <a:pt x="548320" y="2680741"/>
                </a:lnTo>
                <a:lnTo>
                  <a:pt x="556473" y="2622433"/>
                </a:lnTo>
                <a:lnTo>
                  <a:pt x="565053" y="2564855"/>
                </a:lnTo>
                <a:lnTo>
                  <a:pt x="574056" y="2507997"/>
                </a:lnTo>
                <a:lnTo>
                  <a:pt x="583478" y="2451854"/>
                </a:lnTo>
                <a:lnTo>
                  <a:pt x="593315" y="2396417"/>
                </a:lnTo>
                <a:lnTo>
                  <a:pt x="603563" y="2341679"/>
                </a:lnTo>
                <a:lnTo>
                  <a:pt x="614217" y="2287633"/>
                </a:lnTo>
                <a:lnTo>
                  <a:pt x="625273" y="2234270"/>
                </a:lnTo>
                <a:lnTo>
                  <a:pt x="636727" y="2181584"/>
                </a:lnTo>
                <a:lnTo>
                  <a:pt x="648575" y="2129566"/>
                </a:lnTo>
                <a:lnTo>
                  <a:pt x="660813" y="2078210"/>
                </a:lnTo>
                <a:lnTo>
                  <a:pt x="673437" y="2027508"/>
                </a:lnTo>
                <a:lnTo>
                  <a:pt x="686442" y="1977452"/>
                </a:lnTo>
                <a:lnTo>
                  <a:pt x="699824" y="1928035"/>
                </a:lnTo>
                <a:lnTo>
                  <a:pt x="713579" y="1879249"/>
                </a:lnTo>
                <a:lnTo>
                  <a:pt x="727704" y="1831087"/>
                </a:lnTo>
                <a:lnTo>
                  <a:pt x="742192" y="1783541"/>
                </a:lnTo>
                <a:lnTo>
                  <a:pt x="757042" y="1736604"/>
                </a:lnTo>
                <a:lnTo>
                  <a:pt x="772248" y="1690269"/>
                </a:lnTo>
                <a:lnTo>
                  <a:pt x="787805" y="1644527"/>
                </a:lnTo>
                <a:lnTo>
                  <a:pt x="803711" y="1599371"/>
                </a:lnTo>
                <a:lnTo>
                  <a:pt x="819961" y="1554794"/>
                </a:lnTo>
                <a:lnTo>
                  <a:pt x="836551" y="1510788"/>
                </a:lnTo>
                <a:lnTo>
                  <a:pt x="853476" y="1467346"/>
                </a:lnTo>
                <a:lnTo>
                  <a:pt x="870732" y="1424461"/>
                </a:lnTo>
                <a:lnTo>
                  <a:pt x="888316" y="1382124"/>
                </a:lnTo>
                <a:lnTo>
                  <a:pt x="906222" y="1340328"/>
                </a:lnTo>
                <a:lnTo>
                  <a:pt x="924448" y="1299066"/>
                </a:lnTo>
                <a:lnTo>
                  <a:pt x="942987" y="1258330"/>
                </a:lnTo>
                <a:lnTo>
                  <a:pt x="961838" y="1218112"/>
                </a:lnTo>
                <a:lnTo>
                  <a:pt x="980995" y="1178406"/>
                </a:lnTo>
                <a:lnTo>
                  <a:pt x="1000454" y="1139204"/>
                </a:lnTo>
                <a:lnTo>
                  <a:pt x="1020210" y="1100497"/>
                </a:lnTo>
                <a:lnTo>
                  <a:pt x="1040261" y="1062280"/>
                </a:lnTo>
                <a:lnTo>
                  <a:pt x="1060601" y="1024543"/>
                </a:lnTo>
                <a:lnTo>
                  <a:pt x="1081227" y="987280"/>
                </a:lnTo>
                <a:lnTo>
                  <a:pt x="1102134" y="950483"/>
                </a:lnTo>
                <a:lnTo>
                  <a:pt x="1123318" y="914145"/>
                </a:lnTo>
                <a:lnTo>
                  <a:pt x="1144775" y="878258"/>
                </a:lnTo>
                <a:lnTo>
                  <a:pt x="1166501" y="842814"/>
                </a:lnTo>
                <a:lnTo>
                  <a:pt x="1188491" y="807807"/>
                </a:lnTo>
                <a:lnTo>
                  <a:pt x="1210742" y="773228"/>
                </a:lnTo>
                <a:lnTo>
                  <a:pt x="1233249" y="739070"/>
                </a:lnTo>
                <a:lnTo>
                  <a:pt x="1256008" y="705325"/>
                </a:lnTo>
                <a:lnTo>
                  <a:pt x="1279015" y="671987"/>
                </a:lnTo>
                <a:lnTo>
                  <a:pt x="1302265" y="639047"/>
                </a:lnTo>
                <a:lnTo>
                  <a:pt x="1325755" y="606498"/>
                </a:lnTo>
                <a:lnTo>
                  <a:pt x="1349481" y="574333"/>
                </a:lnTo>
                <a:lnTo>
                  <a:pt x="1373438" y="542544"/>
                </a:lnTo>
                <a:lnTo>
                  <a:pt x="1397622" y="511123"/>
                </a:lnTo>
                <a:lnTo>
                  <a:pt x="1422028" y="480063"/>
                </a:lnTo>
                <a:lnTo>
                  <a:pt x="1446654" y="449357"/>
                </a:lnTo>
                <a:lnTo>
                  <a:pt x="1471493" y="418996"/>
                </a:lnTo>
                <a:lnTo>
                  <a:pt x="1496544" y="388974"/>
                </a:lnTo>
                <a:lnTo>
                  <a:pt x="1521800" y="359283"/>
                </a:lnTo>
                <a:lnTo>
                  <a:pt x="1547258" y="329916"/>
                </a:lnTo>
                <a:lnTo>
                  <a:pt x="1572915" y="300864"/>
                </a:lnTo>
                <a:lnTo>
                  <a:pt x="1598765" y="272121"/>
                </a:lnTo>
                <a:lnTo>
                  <a:pt x="1624804" y="243679"/>
                </a:lnTo>
                <a:lnTo>
                  <a:pt x="1651029" y="215530"/>
                </a:lnTo>
                <a:lnTo>
                  <a:pt x="1677434" y="187667"/>
                </a:lnTo>
                <a:lnTo>
                  <a:pt x="1704017" y="160082"/>
                </a:lnTo>
                <a:lnTo>
                  <a:pt x="1730773" y="132768"/>
                </a:lnTo>
                <a:lnTo>
                  <a:pt x="1757697" y="105718"/>
                </a:lnTo>
                <a:lnTo>
                  <a:pt x="1784786" y="78923"/>
                </a:lnTo>
                <a:lnTo>
                  <a:pt x="1839440" y="26072"/>
                </a:lnTo>
                <a:lnTo>
                  <a:pt x="1866997" y="0"/>
                </a:lnTo>
                <a:close/>
              </a:path>
            </a:pathLst>
          </a:custGeom>
          <a:solidFill>
            <a:srgbClr val="f4c000"/>
          </a:solidFill>
          <a:ln>
            <a:noFill/>
          </a:ln>
        </p:spPr>
        <p:style>
          <a:lnRef idx="0"/>
          <a:fillRef idx="0"/>
          <a:effectRef idx="0"/>
          <a:fontRef idx="minor"/>
        </p:style>
      </p:sp>
      <p:sp>
        <p:nvSpPr>
          <p:cNvPr id="140" name="CustomShape 6"/>
          <p:cNvSpPr/>
          <p:nvPr/>
        </p:nvSpPr>
        <p:spPr>
          <a:xfrm>
            <a:off x="2421360" y="0"/>
            <a:ext cx="2165400" cy="2057040"/>
          </a:xfrm>
          <a:custGeom>
            <a:avLst/>
            <a:gdLst/>
            <a:ahLst/>
            <a:rect l="l" t="t" r="r" b="b"/>
            <a:pathLst>
              <a:path w="2169160" h="2060575">
                <a:moveTo>
                  <a:pt x="2169124" y="0"/>
                </a:moveTo>
                <a:lnTo>
                  <a:pt x="1079708" y="0"/>
                </a:lnTo>
                <a:lnTo>
                  <a:pt x="1028074" y="39011"/>
                </a:lnTo>
                <a:lnTo>
                  <a:pt x="978019" y="78630"/>
                </a:lnTo>
                <a:lnTo>
                  <a:pt x="929520" y="118824"/>
                </a:lnTo>
                <a:lnTo>
                  <a:pt x="882555" y="159562"/>
                </a:lnTo>
                <a:lnTo>
                  <a:pt x="837103" y="200810"/>
                </a:lnTo>
                <a:lnTo>
                  <a:pt x="793140" y="242538"/>
                </a:lnTo>
                <a:lnTo>
                  <a:pt x="750646" y="284713"/>
                </a:lnTo>
                <a:lnTo>
                  <a:pt x="709598" y="327303"/>
                </a:lnTo>
                <a:lnTo>
                  <a:pt x="669974" y="370277"/>
                </a:lnTo>
                <a:lnTo>
                  <a:pt x="631752" y="413603"/>
                </a:lnTo>
                <a:lnTo>
                  <a:pt x="594910" y="457248"/>
                </a:lnTo>
                <a:lnTo>
                  <a:pt x="559426" y="501181"/>
                </a:lnTo>
                <a:lnTo>
                  <a:pt x="525278" y="545370"/>
                </a:lnTo>
                <a:lnTo>
                  <a:pt x="492445" y="589783"/>
                </a:lnTo>
                <a:lnTo>
                  <a:pt x="460903" y="634387"/>
                </a:lnTo>
                <a:lnTo>
                  <a:pt x="430631" y="679152"/>
                </a:lnTo>
                <a:lnTo>
                  <a:pt x="401607" y="724044"/>
                </a:lnTo>
                <a:lnTo>
                  <a:pt x="373809" y="769033"/>
                </a:lnTo>
                <a:lnTo>
                  <a:pt x="347215" y="814086"/>
                </a:lnTo>
                <a:lnTo>
                  <a:pt x="321803" y="859171"/>
                </a:lnTo>
                <a:lnTo>
                  <a:pt x="297551" y="904257"/>
                </a:lnTo>
                <a:lnTo>
                  <a:pt x="274436" y="949311"/>
                </a:lnTo>
                <a:lnTo>
                  <a:pt x="252438" y="994302"/>
                </a:lnTo>
                <a:lnTo>
                  <a:pt x="231533" y="1039197"/>
                </a:lnTo>
                <a:lnTo>
                  <a:pt x="211700" y="1083964"/>
                </a:lnTo>
                <a:lnTo>
                  <a:pt x="192917" y="1128573"/>
                </a:lnTo>
                <a:lnTo>
                  <a:pt x="175161" y="1172990"/>
                </a:lnTo>
                <a:lnTo>
                  <a:pt x="158412" y="1217184"/>
                </a:lnTo>
                <a:lnTo>
                  <a:pt x="142646" y="1261123"/>
                </a:lnTo>
                <a:lnTo>
                  <a:pt x="127842" y="1304775"/>
                </a:lnTo>
                <a:lnTo>
                  <a:pt x="113977" y="1348108"/>
                </a:lnTo>
                <a:lnTo>
                  <a:pt x="101030" y="1391090"/>
                </a:lnTo>
                <a:lnTo>
                  <a:pt x="88979" y="1433689"/>
                </a:lnTo>
                <a:lnTo>
                  <a:pt x="77801" y="1475874"/>
                </a:lnTo>
                <a:lnTo>
                  <a:pt x="67475" y="1517611"/>
                </a:lnTo>
                <a:lnTo>
                  <a:pt x="57979" y="1558871"/>
                </a:lnTo>
                <a:lnTo>
                  <a:pt x="49290" y="1599619"/>
                </a:lnTo>
                <a:lnTo>
                  <a:pt x="41387" y="1639826"/>
                </a:lnTo>
                <a:lnTo>
                  <a:pt x="34247" y="1679458"/>
                </a:lnTo>
                <a:lnTo>
                  <a:pt x="27849" y="1718483"/>
                </a:lnTo>
                <a:lnTo>
                  <a:pt x="22170" y="1756871"/>
                </a:lnTo>
                <a:lnTo>
                  <a:pt x="12883" y="1831603"/>
                </a:lnTo>
                <a:lnTo>
                  <a:pt x="6210" y="1903399"/>
                </a:lnTo>
                <a:lnTo>
                  <a:pt x="1974" y="1972003"/>
                </a:lnTo>
                <a:lnTo>
                  <a:pt x="0" y="2037161"/>
                </a:lnTo>
                <a:lnTo>
                  <a:pt x="6799" y="2052297"/>
                </a:lnTo>
                <a:lnTo>
                  <a:pt x="24698" y="2060435"/>
                </a:lnTo>
                <a:lnTo>
                  <a:pt x="49085" y="2058209"/>
                </a:lnTo>
                <a:lnTo>
                  <a:pt x="108469" y="2007051"/>
                </a:lnTo>
                <a:lnTo>
                  <a:pt x="139681" y="1968428"/>
                </a:lnTo>
                <a:lnTo>
                  <a:pt x="162884" y="1937271"/>
                </a:lnTo>
                <a:lnTo>
                  <a:pt x="204363" y="1873737"/>
                </a:lnTo>
                <a:lnTo>
                  <a:pt x="236775" y="1823716"/>
                </a:lnTo>
                <a:lnTo>
                  <a:pt x="269215" y="1774398"/>
                </a:lnTo>
                <a:lnTo>
                  <a:pt x="301690" y="1725777"/>
                </a:lnTo>
                <a:lnTo>
                  <a:pt x="334204" y="1677845"/>
                </a:lnTo>
                <a:lnTo>
                  <a:pt x="366763" y="1630597"/>
                </a:lnTo>
                <a:lnTo>
                  <a:pt x="399372" y="1584026"/>
                </a:lnTo>
                <a:lnTo>
                  <a:pt x="432036" y="1538126"/>
                </a:lnTo>
                <a:lnTo>
                  <a:pt x="464760" y="1492890"/>
                </a:lnTo>
                <a:lnTo>
                  <a:pt x="497551" y="1448313"/>
                </a:lnTo>
                <a:lnTo>
                  <a:pt x="530413" y="1404388"/>
                </a:lnTo>
                <a:lnTo>
                  <a:pt x="563351" y="1361108"/>
                </a:lnTo>
                <a:lnTo>
                  <a:pt x="596372" y="1318468"/>
                </a:lnTo>
                <a:lnTo>
                  <a:pt x="629479" y="1276461"/>
                </a:lnTo>
                <a:lnTo>
                  <a:pt x="662679" y="1235080"/>
                </a:lnTo>
                <a:lnTo>
                  <a:pt x="695977" y="1194320"/>
                </a:lnTo>
                <a:lnTo>
                  <a:pt x="729378" y="1154174"/>
                </a:lnTo>
                <a:lnTo>
                  <a:pt x="762887" y="1114635"/>
                </a:lnTo>
                <a:lnTo>
                  <a:pt x="796510" y="1075698"/>
                </a:lnTo>
                <a:lnTo>
                  <a:pt x="830252" y="1037356"/>
                </a:lnTo>
                <a:lnTo>
                  <a:pt x="864119" y="999602"/>
                </a:lnTo>
                <a:lnTo>
                  <a:pt x="898115" y="962431"/>
                </a:lnTo>
                <a:lnTo>
                  <a:pt x="932247" y="925836"/>
                </a:lnTo>
                <a:lnTo>
                  <a:pt x="966518" y="889811"/>
                </a:lnTo>
                <a:lnTo>
                  <a:pt x="1000936" y="854350"/>
                </a:lnTo>
                <a:lnTo>
                  <a:pt x="1035504" y="819445"/>
                </a:lnTo>
                <a:lnTo>
                  <a:pt x="1070229" y="785091"/>
                </a:lnTo>
                <a:lnTo>
                  <a:pt x="1105115" y="751282"/>
                </a:lnTo>
                <a:lnTo>
                  <a:pt x="1140168" y="718010"/>
                </a:lnTo>
                <a:lnTo>
                  <a:pt x="1175394" y="685271"/>
                </a:lnTo>
                <a:lnTo>
                  <a:pt x="1210797" y="653057"/>
                </a:lnTo>
                <a:lnTo>
                  <a:pt x="1246382" y="621362"/>
                </a:lnTo>
                <a:lnTo>
                  <a:pt x="1282156" y="590180"/>
                </a:lnTo>
                <a:lnTo>
                  <a:pt x="1318124" y="559505"/>
                </a:lnTo>
                <a:lnTo>
                  <a:pt x="1354290" y="529330"/>
                </a:lnTo>
                <a:lnTo>
                  <a:pt x="1390661" y="499649"/>
                </a:lnTo>
                <a:lnTo>
                  <a:pt x="1427241" y="470455"/>
                </a:lnTo>
                <a:lnTo>
                  <a:pt x="1464035" y="441742"/>
                </a:lnTo>
                <a:lnTo>
                  <a:pt x="1501050" y="413505"/>
                </a:lnTo>
                <a:lnTo>
                  <a:pt x="1538290" y="385736"/>
                </a:lnTo>
                <a:lnTo>
                  <a:pt x="1575761" y="358429"/>
                </a:lnTo>
                <a:lnTo>
                  <a:pt x="1613468" y="331578"/>
                </a:lnTo>
                <a:lnTo>
                  <a:pt x="1651416" y="305177"/>
                </a:lnTo>
                <a:lnTo>
                  <a:pt x="1689611" y="279219"/>
                </a:lnTo>
                <a:lnTo>
                  <a:pt x="1728058" y="253698"/>
                </a:lnTo>
                <a:lnTo>
                  <a:pt x="1766762" y="228608"/>
                </a:lnTo>
                <a:lnTo>
                  <a:pt x="1805729" y="203942"/>
                </a:lnTo>
                <a:lnTo>
                  <a:pt x="1844964" y="179694"/>
                </a:lnTo>
                <a:lnTo>
                  <a:pt x="1884472" y="155858"/>
                </a:lnTo>
                <a:lnTo>
                  <a:pt x="1924258" y="132427"/>
                </a:lnTo>
                <a:lnTo>
                  <a:pt x="1964328" y="109395"/>
                </a:lnTo>
                <a:lnTo>
                  <a:pt x="2004688" y="86756"/>
                </a:lnTo>
                <a:lnTo>
                  <a:pt x="2045342" y="64503"/>
                </a:lnTo>
                <a:lnTo>
                  <a:pt x="2086296" y="42630"/>
                </a:lnTo>
                <a:lnTo>
                  <a:pt x="2127555" y="21131"/>
                </a:lnTo>
                <a:lnTo>
                  <a:pt x="2169124" y="0"/>
                </a:lnTo>
                <a:close/>
              </a:path>
            </a:pathLst>
          </a:custGeom>
          <a:solidFill>
            <a:srgbClr val="e7511e"/>
          </a:solidFill>
          <a:ln>
            <a:noFill/>
          </a:ln>
        </p:spPr>
        <p:style>
          <a:lnRef idx="0"/>
          <a:fillRef idx="0"/>
          <a:effectRef idx="0"/>
          <a:fontRef idx="minor"/>
        </p:style>
      </p:sp>
      <p:sp>
        <p:nvSpPr>
          <p:cNvPr id="141" name="CustomShape 7"/>
          <p:cNvSpPr/>
          <p:nvPr/>
        </p:nvSpPr>
        <p:spPr>
          <a:xfrm>
            <a:off x="0" y="2098080"/>
            <a:ext cx="9140400" cy="2658960"/>
          </a:xfrm>
          <a:custGeom>
            <a:avLst/>
            <a:gdLst/>
            <a:ahLst/>
            <a:rect l="l" t="t" r="r" b="b"/>
            <a:pathLst>
              <a:path w="9144000" h="2662554">
                <a:moveTo>
                  <a:pt x="0" y="653312"/>
                </a:moveTo>
                <a:lnTo>
                  <a:pt x="0" y="2662379"/>
                </a:lnTo>
                <a:lnTo>
                  <a:pt x="9143998" y="2662379"/>
                </a:lnTo>
                <a:lnTo>
                  <a:pt x="9143998" y="656163"/>
                </a:lnTo>
                <a:lnTo>
                  <a:pt x="640114" y="656163"/>
                </a:lnTo>
                <a:lnTo>
                  <a:pt x="239543" y="655031"/>
                </a:lnTo>
                <a:lnTo>
                  <a:pt x="0" y="653312"/>
                </a:lnTo>
                <a:close/>
                <a:moveTo>
                  <a:pt x="9143998" y="0"/>
                </a:moveTo>
                <a:lnTo>
                  <a:pt x="8021335" y="168878"/>
                </a:lnTo>
                <a:lnTo>
                  <a:pt x="6993612" y="303729"/>
                </a:lnTo>
                <a:lnTo>
                  <a:pt x="6047329" y="409041"/>
                </a:lnTo>
                <a:lnTo>
                  <a:pt x="5166855" y="489647"/>
                </a:lnTo>
                <a:lnTo>
                  <a:pt x="4291618" y="552855"/>
                </a:lnTo>
                <a:lnTo>
                  <a:pt x="3362227" y="602050"/>
                </a:lnTo>
                <a:lnTo>
                  <a:pt x="2314271" y="637188"/>
                </a:lnTo>
                <a:lnTo>
                  <a:pt x="1069847" y="655031"/>
                </a:lnTo>
                <a:lnTo>
                  <a:pt x="640114" y="656163"/>
                </a:lnTo>
                <a:lnTo>
                  <a:pt x="9143998" y="656163"/>
                </a:lnTo>
                <a:lnTo>
                  <a:pt x="9143998" y="0"/>
                </a:lnTo>
                <a:close/>
              </a:path>
            </a:pathLst>
          </a:custGeom>
          <a:solidFill>
            <a:srgbClr val="ffffff"/>
          </a:solidFill>
          <a:ln>
            <a:noFill/>
          </a:ln>
        </p:spPr>
        <p:style>
          <a:lnRef idx="0"/>
          <a:fillRef idx="0"/>
          <a:effectRef idx="0"/>
          <a:fontRef idx="minor"/>
        </p:style>
      </p:sp>
      <p:sp>
        <p:nvSpPr>
          <p:cNvPr id="142" name="CustomShape 8"/>
          <p:cNvSpPr/>
          <p:nvPr/>
        </p:nvSpPr>
        <p:spPr>
          <a:xfrm>
            <a:off x="8001000" y="5867280"/>
            <a:ext cx="910800" cy="834480"/>
          </a:xfrm>
          <a:custGeom>
            <a:avLst/>
            <a:gdLst/>
            <a:ahLst/>
            <a:rect l="l" t="t" r="r" b="b"/>
            <a:pathLst>
              <a:path w="914400" h="838200">
                <a:moveTo>
                  <a:pt x="0" y="838199"/>
                </a:moveTo>
                <a:lnTo>
                  <a:pt x="914400" y="838199"/>
                </a:lnTo>
                <a:lnTo>
                  <a:pt x="914400" y="0"/>
                </a:lnTo>
                <a:lnTo>
                  <a:pt x="0" y="0"/>
                </a:lnTo>
                <a:lnTo>
                  <a:pt x="0" y="838199"/>
                </a:lnTo>
                <a:close/>
              </a:path>
            </a:pathLst>
          </a:custGeom>
          <a:solidFill>
            <a:srgbClr val="ffffff"/>
          </a:solidFill>
          <a:ln>
            <a:noFill/>
          </a:ln>
        </p:spPr>
        <p:style>
          <a:lnRef idx="0"/>
          <a:fillRef idx="0"/>
          <a:effectRef idx="0"/>
          <a:fontRef idx="minor"/>
        </p:style>
      </p:sp>
      <p:sp>
        <p:nvSpPr>
          <p:cNvPr id="143" name="CustomShape 9"/>
          <p:cNvSpPr/>
          <p:nvPr/>
        </p:nvSpPr>
        <p:spPr>
          <a:xfrm>
            <a:off x="7696080" y="5486400"/>
            <a:ext cx="1001520" cy="1012320"/>
          </a:xfrm>
          <a:custGeom>
            <a:avLst/>
            <a:gdLst/>
            <a:ahLst/>
            <a:rect l="l" t="t" r="r" b="b"/>
            <a:pathLst>
              <a:path w="1005204" h="1016000">
                <a:moveTo>
                  <a:pt x="0" y="1016002"/>
                </a:moveTo>
                <a:lnTo>
                  <a:pt x="1004956" y="1016002"/>
                </a:lnTo>
                <a:lnTo>
                  <a:pt x="1004956" y="0"/>
                </a:lnTo>
                <a:lnTo>
                  <a:pt x="0" y="0"/>
                </a:lnTo>
                <a:lnTo>
                  <a:pt x="0" y="1016002"/>
                </a:lnTo>
                <a:close/>
              </a:path>
            </a:pathLst>
          </a:custGeom>
          <a:solidFill>
            <a:srgbClr val="172983"/>
          </a:solidFill>
          <a:ln>
            <a:noFill/>
          </a:ln>
        </p:spPr>
        <p:style>
          <a:lnRef idx="0"/>
          <a:fillRef idx="0"/>
          <a:effectRef idx="0"/>
          <a:fontRef idx="minor"/>
        </p:style>
      </p:sp>
      <p:sp>
        <p:nvSpPr>
          <p:cNvPr id="144" name="CustomShape 10"/>
          <p:cNvSpPr/>
          <p:nvPr/>
        </p:nvSpPr>
        <p:spPr>
          <a:xfrm>
            <a:off x="7837560" y="6156000"/>
            <a:ext cx="135000" cy="146880"/>
          </a:xfrm>
          <a:custGeom>
            <a:avLst/>
            <a:gdLst/>
            <a:ahLst/>
            <a:rect l="l" t="t" r="r" b="b"/>
            <a:pathLst>
              <a:path w="138429" h="150495">
                <a:moveTo>
                  <a:pt x="30264" y="0"/>
                </a:moveTo>
                <a:lnTo>
                  <a:pt x="0" y="0"/>
                </a:lnTo>
                <a:lnTo>
                  <a:pt x="0" y="88373"/>
                </a:lnTo>
                <a:lnTo>
                  <a:pt x="24178" y="137073"/>
                </a:lnTo>
                <a:lnTo>
                  <a:pt x="69063" y="150087"/>
                </a:lnTo>
                <a:lnTo>
                  <a:pt x="94009" y="146761"/>
                </a:lnTo>
                <a:lnTo>
                  <a:pt x="113953" y="137072"/>
                </a:lnTo>
                <a:lnTo>
                  <a:pt x="128303" y="121457"/>
                </a:lnTo>
                <a:lnTo>
                  <a:pt x="128726" y="120364"/>
                </a:lnTo>
                <a:lnTo>
                  <a:pt x="69063" y="120364"/>
                </a:lnTo>
                <a:lnTo>
                  <a:pt x="55518" y="118885"/>
                </a:lnTo>
                <a:lnTo>
                  <a:pt x="30264" y="85099"/>
                </a:lnTo>
                <a:lnTo>
                  <a:pt x="30264" y="0"/>
                </a:lnTo>
                <a:close/>
                <a:moveTo>
                  <a:pt x="138116" y="0"/>
                </a:moveTo>
                <a:lnTo>
                  <a:pt x="107863" y="0"/>
                </a:lnTo>
                <a:lnTo>
                  <a:pt x="107863" y="85099"/>
                </a:lnTo>
                <a:lnTo>
                  <a:pt x="107301" y="91327"/>
                </a:lnTo>
                <a:lnTo>
                  <a:pt x="69063" y="120364"/>
                </a:lnTo>
                <a:lnTo>
                  <a:pt x="128726" y="120364"/>
                </a:lnTo>
                <a:lnTo>
                  <a:pt x="136467" y="100353"/>
                </a:lnTo>
                <a:lnTo>
                  <a:pt x="137610" y="94866"/>
                </a:lnTo>
                <a:lnTo>
                  <a:pt x="138116" y="88373"/>
                </a:lnTo>
                <a:lnTo>
                  <a:pt x="138116" y="0"/>
                </a:lnTo>
                <a:close/>
              </a:path>
            </a:pathLst>
          </a:custGeom>
          <a:solidFill>
            <a:srgbClr val="ffffff"/>
          </a:solidFill>
          <a:ln>
            <a:noFill/>
          </a:ln>
        </p:spPr>
        <p:style>
          <a:lnRef idx="0"/>
          <a:fillRef idx="0"/>
          <a:effectRef idx="0"/>
          <a:fontRef idx="minor"/>
        </p:style>
      </p:sp>
      <p:sp>
        <p:nvSpPr>
          <p:cNvPr id="145" name="CustomShape 11"/>
          <p:cNvSpPr/>
          <p:nvPr/>
        </p:nvSpPr>
        <p:spPr>
          <a:xfrm>
            <a:off x="8467560" y="6154560"/>
            <a:ext cx="89280" cy="148320"/>
          </a:xfrm>
          <a:custGeom>
            <a:avLst/>
            <a:gdLst/>
            <a:ahLst/>
            <a:rect l="l" t="t" r="r" b="b"/>
            <a:pathLst>
              <a:path w="92709" h="151764">
                <a:moveTo>
                  <a:pt x="30252" y="0"/>
                </a:moveTo>
                <a:lnTo>
                  <a:pt x="0" y="0"/>
                </a:lnTo>
                <a:lnTo>
                  <a:pt x="118" y="95674"/>
                </a:lnTo>
                <a:lnTo>
                  <a:pt x="12097" y="132261"/>
                </a:lnTo>
                <a:lnTo>
                  <a:pt x="59757" y="151703"/>
                </a:lnTo>
                <a:lnTo>
                  <a:pt x="67658" y="151480"/>
                </a:lnTo>
                <a:lnTo>
                  <a:pt x="75174" y="150809"/>
                </a:lnTo>
                <a:lnTo>
                  <a:pt x="82357" y="149686"/>
                </a:lnTo>
                <a:lnTo>
                  <a:pt x="89261" y="148107"/>
                </a:lnTo>
                <a:lnTo>
                  <a:pt x="92257" y="147311"/>
                </a:lnTo>
                <a:lnTo>
                  <a:pt x="86280" y="121968"/>
                </a:lnTo>
                <a:lnTo>
                  <a:pt x="61883" y="121968"/>
                </a:lnTo>
                <a:lnTo>
                  <a:pt x="51311" y="121056"/>
                </a:lnTo>
                <a:lnTo>
                  <a:pt x="30252" y="95674"/>
                </a:lnTo>
                <a:lnTo>
                  <a:pt x="30252" y="0"/>
                </a:lnTo>
                <a:close/>
                <a:moveTo>
                  <a:pt x="85484" y="118594"/>
                </a:moveTo>
                <a:lnTo>
                  <a:pt x="75848" y="121017"/>
                </a:lnTo>
                <a:lnTo>
                  <a:pt x="68380" y="121968"/>
                </a:lnTo>
                <a:lnTo>
                  <a:pt x="86280" y="121968"/>
                </a:lnTo>
                <a:lnTo>
                  <a:pt x="85484" y="118594"/>
                </a:lnTo>
                <a:close/>
              </a:path>
            </a:pathLst>
          </a:custGeom>
          <a:solidFill>
            <a:srgbClr val="ffffff"/>
          </a:solidFill>
          <a:ln>
            <a:noFill/>
          </a:ln>
        </p:spPr>
        <p:style>
          <a:lnRef idx="0"/>
          <a:fillRef idx="0"/>
          <a:effectRef idx="0"/>
          <a:fontRef idx="minor"/>
        </p:style>
      </p:sp>
      <p:sp>
        <p:nvSpPr>
          <p:cNvPr id="146" name="CustomShape 12"/>
          <p:cNvSpPr/>
          <p:nvPr/>
        </p:nvSpPr>
        <p:spPr>
          <a:xfrm>
            <a:off x="8158680" y="6154560"/>
            <a:ext cx="124200" cy="147600"/>
          </a:xfrm>
          <a:custGeom>
            <a:avLst/>
            <a:gdLst/>
            <a:ahLst/>
            <a:rect l="l" t="t" r="r" b="b"/>
            <a:pathLst>
              <a:path w="127634" h="151129">
                <a:moveTo>
                  <a:pt x="6772" y="115320"/>
                </a:moveTo>
                <a:lnTo>
                  <a:pt x="0" y="144025"/>
                </a:lnTo>
                <a:lnTo>
                  <a:pt x="2951" y="144855"/>
                </a:lnTo>
                <a:lnTo>
                  <a:pt x="17326" y="147908"/>
                </a:lnTo>
                <a:lnTo>
                  <a:pt x="32835" y="149750"/>
                </a:lnTo>
                <a:lnTo>
                  <a:pt x="48221" y="150654"/>
                </a:lnTo>
                <a:lnTo>
                  <a:pt x="62224" y="150895"/>
                </a:lnTo>
                <a:lnTo>
                  <a:pt x="77756" y="149952"/>
                </a:lnTo>
                <a:lnTo>
                  <a:pt x="119134" y="131180"/>
                </a:lnTo>
                <a:lnTo>
                  <a:pt x="124251" y="121570"/>
                </a:lnTo>
                <a:lnTo>
                  <a:pt x="61564" y="121570"/>
                </a:lnTo>
                <a:lnTo>
                  <a:pt x="50366" y="121407"/>
                </a:lnTo>
                <a:lnTo>
                  <a:pt x="37502" y="120686"/>
                </a:lnTo>
                <a:lnTo>
                  <a:pt x="23759" y="119054"/>
                </a:lnTo>
                <a:lnTo>
                  <a:pt x="9922" y="116161"/>
                </a:lnTo>
                <a:lnTo>
                  <a:pt x="6772" y="115320"/>
                </a:lnTo>
                <a:close/>
                <a:moveTo>
                  <a:pt x="67720" y="0"/>
                </a:moveTo>
                <a:lnTo>
                  <a:pt x="22763" y="7876"/>
                </a:lnTo>
                <a:lnTo>
                  <a:pt x="615" y="46636"/>
                </a:lnTo>
                <a:lnTo>
                  <a:pt x="2037" y="58506"/>
                </a:lnTo>
                <a:lnTo>
                  <a:pt x="28656" y="86384"/>
                </a:lnTo>
                <a:lnTo>
                  <a:pt x="55330" y="89501"/>
                </a:lnTo>
                <a:lnTo>
                  <a:pt x="78799" y="89501"/>
                </a:lnTo>
                <a:lnTo>
                  <a:pt x="85517" y="90508"/>
                </a:lnTo>
                <a:lnTo>
                  <a:pt x="89785" y="92663"/>
                </a:lnTo>
                <a:lnTo>
                  <a:pt x="94306" y="95043"/>
                </a:lnTo>
                <a:lnTo>
                  <a:pt x="96255" y="98849"/>
                </a:lnTo>
                <a:lnTo>
                  <a:pt x="96255" y="110806"/>
                </a:lnTo>
                <a:lnTo>
                  <a:pt x="61564" y="121570"/>
                </a:lnTo>
                <a:lnTo>
                  <a:pt x="124251" y="121570"/>
                </a:lnTo>
                <a:lnTo>
                  <a:pt x="126387" y="114833"/>
                </a:lnTo>
                <a:lnTo>
                  <a:pt x="127312" y="105342"/>
                </a:lnTo>
                <a:lnTo>
                  <a:pt x="125788" y="92632"/>
                </a:lnTo>
                <a:lnTo>
                  <a:pt x="97642" y="63675"/>
                </a:lnTo>
                <a:lnTo>
                  <a:pt x="69681" y="60585"/>
                </a:lnTo>
                <a:lnTo>
                  <a:pt x="46685" y="60585"/>
                </a:lnTo>
                <a:lnTo>
                  <a:pt x="41751" y="59778"/>
                </a:lnTo>
                <a:lnTo>
                  <a:pt x="38270" y="57765"/>
                </a:lnTo>
                <a:lnTo>
                  <a:pt x="33887" y="55331"/>
                </a:lnTo>
                <a:lnTo>
                  <a:pt x="31673" y="51238"/>
                </a:lnTo>
                <a:lnTo>
                  <a:pt x="31673" y="40364"/>
                </a:lnTo>
                <a:lnTo>
                  <a:pt x="33359" y="36559"/>
                </a:lnTo>
                <a:lnTo>
                  <a:pt x="68116" y="29325"/>
                </a:lnTo>
                <a:lnTo>
                  <a:pt x="116405" y="29325"/>
                </a:lnTo>
                <a:lnTo>
                  <a:pt x="122059" y="5398"/>
                </a:lnTo>
                <a:lnTo>
                  <a:pt x="118976" y="4646"/>
                </a:lnTo>
                <a:lnTo>
                  <a:pt x="108487" y="2566"/>
                </a:lnTo>
                <a:lnTo>
                  <a:pt x="96689" y="1120"/>
                </a:lnTo>
                <a:lnTo>
                  <a:pt x="83220" y="274"/>
                </a:lnTo>
                <a:lnTo>
                  <a:pt x="67720" y="0"/>
                </a:lnTo>
                <a:close/>
                <a:moveTo>
                  <a:pt x="116405" y="29325"/>
                </a:moveTo>
                <a:lnTo>
                  <a:pt x="68116" y="29325"/>
                </a:lnTo>
                <a:lnTo>
                  <a:pt x="79687" y="29616"/>
                </a:lnTo>
                <a:lnTo>
                  <a:pt x="91394" y="30442"/>
                </a:lnTo>
                <a:lnTo>
                  <a:pt x="102499" y="31733"/>
                </a:lnTo>
                <a:lnTo>
                  <a:pt x="112268" y="33418"/>
                </a:lnTo>
                <a:lnTo>
                  <a:pt x="115286" y="34059"/>
                </a:lnTo>
                <a:lnTo>
                  <a:pt x="116405" y="29325"/>
                </a:lnTo>
                <a:close/>
              </a:path>
            </a:pathLst>
          </a:custGeom>
          <a:solidFill>
            <a:srgbClr val="ffffff"/>
          </a:solidFill>
          <a:ln>
            <a:noFill/>
          </a:ln>
        </p:spPr>
        <p:style>
          <a:lnRef idx="0"/>
          <a:fillRef idx="0"/>
          <a:effectRef idx="0"/>
          <a:fontRef idx="minor"/>
        </p:style>
      </p:sp>
      <p:sp>
        <p:nvSpPr>
          <p:cNvPr id="147" name="CustomShape 13"/>
          <p:cNvSpPr/>
          <p:nvPr/>
        </p:nvSpPr>
        <p:spPr>
          <a:xfrm>
            <a:off x="8301240" y="6155280"/>
            <a:ext cx="145080" cy="148320"/>
          </a:xfrm>
          <a:custGeom>
            <a:avLst/>
            <a:gdLst/>
            <a:ahLst/>
            <a:rect l="l" t="t" r="r" b="b"/>
            <a:pathLst>
              <a:path w="148590" h="151764">
                <a:moveTo>
                  <a:pt x="91112" y="0"/>
                </a:moveTo>
                <a:lnTo>
                  <a:pt x="53524" y="5560"/>
                </a:lnTo>
                <a:lnTo>
                  <a:pt x="24799" y="21372"/>
                </a:lnTo>
                <a:lnTo>
                  <a:pt x="6452" y="46130"/>
                </a:lnTo>
                <a:lnTo>
                  <a:pt x="0" y="78528"/>
                </a:lnTo>
                <a:lnTo>
                  <a:pt x="6358" y="109285"/>
                </a:lnTo>
                <a:lnTo>
                  <a:pt x="24726" y="132287"/>
                </a:lnTo>
                <a:lnTo>
                  <a:pt x="54040" y="146701"/>
                </a:lnTo>
                <a:lnTo>
                  <a:pt x="93238" y="151691"/>
                </a:lnTo>
                <a:lnTo>
                  <a:pt x="106931" y="151289"/>
                </a:lnTo>
                <a:lnTo>
                  <a:pt x="119889" y="150049"/>
                </a:lnTo>
                <a:lnTo>
                  <a:pt x="132476" y="147920"/>
                </a:lnTo>
                <a:lnTo>
                  <a:pt x="145055" y="144855"/>
                </a:lnTo>
                <a:lnTo>
                  <a:pt x="148007" y="144025"/>
                </a:lnTo>
                <a:lnTo>
                  <a:pt x="142804" y="121968"/>
                </a:lnTo>
                <a:lnTo>
                  <a:pt x="94294" y="121968"/>
                </a:lnTo>
                <a:lnTo>
                  <a:pt x="75718" y="120695"/>
                </a:lnTo>
                <a:lnTo>
                  <a:pt x="57665" y="115956"/>
                </a:lnTo>
                <a:lnTo>
                  <a:pt x="42710" y="106372"/>
                </a:lnTo>
                <a:lnTo>
                  <a:pt x="33425" y="90563"/>
                </a:lnTo>
                <a:lnTo>
                  <a:pt x="121003" y="90563"/>
                </a:lnTo>
                <a:lnTo>
                  <a:pt x="121003" y="61636"/>
                </a:lnTo>
                <a:lnTo>
                  <a:pt x="33920" y="61636"/>
                </a:lnTo>
                <a:lnTo>
                  <a:pt x="41513" y="47953"/>
                </a:lnTo>
                <a:lnTo>
                  <a:pt x="54138" y="37953"/>
                </a:lnTo>
                <a:lnTo>
                  <a:pt x="71484" y="31819"/>
                </a:lnTo>
                <a:lnTo>
                  <a:pt x="93238" y="29734"/>
                </a:lnTo>
                <a:lnTo>
                  <a:pt x="130104" y="29734"/>
                </a:lnTo>
                <a:lnTo>
                  <a:pt x="135848" y="5398"/>
                </a:lnTo>
                <a:lnTo>
                  <a:pt x="132765" y="4645"/>
                </a:lnTo>
                <a:lnTo>
                  <a:pt x="123120" y="2673"/>
                </a:lnTo>
                <a:lnTo>
                  <a:pt x="112719" y="1215"/>
                </a:lnTo>
                <a:lnTo>
                  <a:pt x="101927" y="310"/>
                </a:lnTo>
                <a:lnTo>
                  <a:pt x="91112" y="0"/>
                </a:lnTo>
                <a:close/>
                <a:moveTo>
                  <a:pt x="141234" y="115309"/>
                </a:moveTo>
                <a:lnTo>
                  <a:pt x="94294" y="121968"/>
                </a:lnTo>
                <a:lnTo>
                  <a:pt x="142804" y="121968"/>
                </a:lnTo>
                <a:lnTo>
                  <a:pt x="141234" y="115309"/>
                </a:lnTo>
                <a:close/>
                <a:moveTo>
                  <a:pt x="130104" y="29734"/>
                </a:moveTo>
                <a:lnTo>
                  <a:pt x="93238" y="29734"/>
                </a:lnTo>
                <a:lnTo>
                  <a:pt x="101084" y="29954"/>
                </a:lnTo>
                <a:lnTo>
                  <a:pt x="109073" y="30628"/>
                </a:lnTo>
                <a:lnTo>
                  <a:pt x="117350" y="31773"/>
                </a:lnTo>
                <a:lnTo>
                  <a:pt x="126057" y="33406"/>
                </a:lnTo>
                <a:lnTo>
                  <a:pt x="129086" y="34048"/>
                </a:lnTo>
                <a:lnTo>
                  <a:pt x="130104" y="29734"/>
                </a:lnTo>
                <a:close/>
              </a:path>
            </a:pathLst>
          </a:custGeom>
          <a:solidFill>
            <a:srgbClr val="ffffff"/>
          </a:solidFill>
          <a:ln>
            <a:noFill/>
          </a:ln>
        </p:spPr>
        <p:style>
          <a:lnRef idx="0"/>
          <a:fillRef idx="0"/>
          <a:effectRef idx="0"/>
          <a:fontRef idx="minor"/>
        </p:style>
      </p:sp>
      <p:sp>
        <p:nvSpPr>
          <p:cNvPr id="148" name="CustomShape 14"/>
          <p:cNvSpPr/>
          <p:nvPr/>
        </p:nvSpPr>
        <p:spPr>
          <a:xfrm>
            <a:off x="7992720" y="6154560"/>
            <a:ext cx="150120" cy="148320"/>
          </a:xfrm>
          <a:custGeom>
            <a:avLst/>
            <a:gdLst/>
            <a:ahLst/>
            <a:rect l="l" t="t" r="r" b="b"/>
            <a:pathLst>
              <a:path w="153670" h="151764">
                <a:moveTo>
                  <a:pt x="91100" y="0"/>
                </a:moveTo>
                <a:lnTo>
                  <a:pt x="53519" y="5560"/>
                </a:lnTo>
                <a:lnTo>
                  <a:pt x="24797" y="21372"/>
                </a:lnTo>
                <a:lnTo>
                  <a:pt x="6452" y="46130"/>
                </a:lnTo>
                <a:lnTo>
                  <a:pt x="0" y="78528"/>
                </a:lnTo>
                <a:lnTo>
                  <a:pt x="5237" y="109222"/>
                </a:lnTo>
                <a:lnTo>
                  <a:pt x="20799" y="132088"/>
                </a:lnTo>
                <a:lnTo>
                  <a:pt x="46457" y="146365"/>
                </a:lnTo>
                <a:lnTo>
                  <a:pt x="81982" y="151293"/>
                </a:lnTo>
                <a:lnTo>
                  <a:pt x="113136" y="146202"/>
                </a:lnTo>
                <a:lnTo>
                  <a:pt x="135501" y="132709"/>
                </a:lnTo>
                <a:lnTo>
                  <a:pt x="143182" y="121758"/>
                </a:lnTo>
                <a:lnTo>
                  <a:pt x="82764" y="121758"/>
                </a:lnTo>
                <a:lnTo>
                  <a:pt x="64221" y="119987"/>
                </a:lnTo>
                <a:lnTo>
                  <a:pt x="47795" y="113293"/>
                </a:lnTo>
                <a:lnTo>
                  <a:pt x="36067" y="99628"/>
                </a:lnTo>
                <a:lnTo>
                  <a:pt x="31586" y="76913"/>
                </a:lnTo>
                <a:lnTo>
                  <a:pt x="35708" y="56888"/>
                </a:lnTo>
                <a:lnTo>
                  <a:pt x="47716" y="42072"/>
                </a:lnTo>
                <a:lnTo>
                  <a:pt x="67069" y="32879"/>
                </a:lnTo>
                <a:lnTo>
                  <a:pt x="93226" y="29723"/>
                </a:lnTo>
                <a:lnTo>
                  <a:pt x="130095" y="29723"/>
                </a:lnTo>
                <a:lnTo>
                  <a:pt x="135837" y="5387"/>
                </a:lnTo>
                <a:lnTo>
                  <a:pt x="132754" y="4646"/>
                </a:lnTo>
                <a:lnTo>
                  <a:pt x="123110" y="2669"/>
                </a:lnTo>
                <a:lnTo>
                  <a:pt x="112712" y="1211"/>
                </a:lnTo>
                <a:lnTo>
                  <a:pt x="101921" y="309"/>
                </a:lnTo>
                <a:lnTo>
                  <a:pt x="91100" y="0"/>
                </a:lnTo>
                <a:close/>
                <a:moveTo>
                  <a:pt x="153502" y="60608"/>
                </a:moveTo>
                <a:lnTo>
                  <a:pt x="62962" y="60608"/>
                </a:lnTo>
                <a:lnTo>
                  <a:pt x="62962" y="89557"/>
                </a:lnTo>
                <a:lnTo>
                  <a:pt x="122445" y="89557"/>
                </a:lnTo>
                <a:lnTo>
                  <a:pt x="122445" y="94324"/>
                </a:lnTo>
                <a:lnTo>
                  <a:pt x="118991" y="104519"/>
                </a:lnTo>
                <a:lnTo>
                  <a:pt x="109916" y="113298"/>
                </a:lnTo>
                <a:lnTo>
                  <a:pt x="97202" y="119441"/>
                </a:lnTo>
                <a:lnTo>
                  <a:pt x="82764" y="121758"/>
                </a:lnTo>
                <a:lnTo>
                  <a:pt x="143182" y="121758"/>
                </a:lnTo>
                <a:lnTo>
                  <a:pt x="148986" y="113483"/>
                </a:lnTo>
                <a:lnTo>
                  <a:pt x="153502" y="91194"/>
                </a:lnTo>
                <a:lnTo>
                  <a:pt x="153502" y="60608"/>
                </a:lnTo>
                <a:close/>
                <a:moveTo>
                  <a:pt x="130095" y="29723"/>
                </a:moveTo>
                <a:lnTo>
                  <a:pt x="93226" y="29723"/>
                </a:lnTo>
                <a:lnTo>
                  <a:pt x="101074" y="29945"/>
                </a:lnTo>
                <a:lnTo>
                  <a:pt x="109067" y="30623"/>
                </a:lnTo>
                <a:lnTo>
                  <a:pt x="117348" y="31772"/>
                </a:lnTo>
                <a:lnTo>
                  <a:pt x="126057" y="33406"/>
                </a:lnTo>
                <a:lnTo>
                  <a:pt x="129075" y="34048"/>
                </a:lnTo>
                <a:lnTo>
                  <a:pt x="130095" y="29723"/>
                </a:lnTo>
                <a:close/>
              </a:path>
            </a:pathLst>
          </a:custGeom>
          <a:solidFill>
            <a:srgbClr val="ffffff"/>
          </a:solidFill>
          <a:ln>
            <a:noFill/>
          </a:ln>
        </p:spPr>
        <p:style>
          <a:lnRef idx="0"/>
          <a:fillRef idx="0"/>
          <a:effectRef idx="0"/>
          <a:fontRef idx="minor"/>
        </p:style>
      </p:sp>
      <p:sp>
        <p:nvSpPr>
          <p:cNvPr id="149" name="CustomShape 15"/>
          <p:cNvSpPr/>
          <p:nvPr/>
        </p:nvSpPr>
        <p:spPr>
          <a:xfrm>
            <a:off x="8187480" y="5689800"/>
            <a:ext cx="196560" cy="330480"/>
          </a:xfrm>
          <a:custGeom>
            <a:avLst/>
            <a:gdLst/>
            <a:ahLst/>
            <a:rect l="l" t="t" r="r" b="b"/>
            <a:pathLst>
              <a:path w="200025" h="334010">
                <a:moveTo>
                  <a:pt x="196001" y="0"/>
                </a:moveTo>
                <a:lnTo>
                  <a:pt x="123139" y="17771"/>
                </a:lnTo>
                <a:lnTo>
                  <a:pt x="80534" y="42181"/>
                </a:lnTo>
                <a:lnTo>
                  <a:pt x="48420" y="73116"/>
                </a:lnTo>
                <a:lnTo>
                  <a:pt x="25554" y="108880"/>
                </a:lnTo>
                <a:lnTo>
                  <a:pt x="10692" y="147775"/>
                </a:lnTo>
                <a:lnTo>
                  <a:pt x="2588" y="188108"/>
                </a:lnTo>
                <a:lnTo>
                  <a:pt x="0" y="228181"/>
                </a:lnTo>
                <a:lnTo>
                  <a:pt x="1681" y="266299"/>
                </a:lnTo>
                <a:lnTo>
                  <a:pt x="6388" y="300766"/>
                </a:lnTo>
                <a:lnTo>
                  <a:pt x="12877" y="329886"/>
                </a:lnTo>
                <a:lnTo>
                  <a:pt x="14822" y="333802"/>
                </a:lnTo>
                <a:lnTo>
                  <a:pt x="16902" y="332549"/>
                </a:lnTo>
                <a:lnTo>
                  <a:pt x="18843" y="326563"/>
                </a:lnTo>
                <a:lnTo>
                  <a:pt x="29897" y="251515"/>
                </a:lnTo>
                <a:lnTo>
                  <a:pt x="43685" y="195882"/>
                </a:lnTo>
                <a:lnTo>
                  <a:pt x="62108" y="148145"/>
                </a:lnTo>
                <a:lnTo>
                  <a:pt x="85541" y="107070"/>
                </a:lnTo>
                <a:lnTo>
                  <a:pt x="114364" y="71422"/>
                </a:lnTo>
                <a:lnTo>
                  <a:pt x="148952" y="39967"/>
                </a:lnTo>
                <a:lnTo>
                  <a:pt x="189683" y="11469"/>
                </a:lnTo>
                <a:lnTo>
                  <a:pt x="199620" y="2988"/>
                </a:lnTo>
                <a:lnTo>
                  <a:pt x="196001" y="0"/>
                </a:lnTo>
                <a:close/>
              </a:path>
            </a:pathLst>
          </a:custGeom>
          <a:solidFill>
            <a:srgbClr val="f4c000"/>
          </a:solidFill>
          <a:ln>
            <a:noFill/>
          </a:ln>
        </p:spPr>
        <p:style>
          <a:lnRef idx="0"/>
          <a:fillRef idx="0"/>
          <a:effectRef idx="0"/>
          <a:fontRef idx="minor"/>
        </p:style>
      </p:sp>
      <p:sp>
        <p:nvSpPr>
          <p:cNvPr id="150" name="CustomShape 16"/>
          <p:cNvSpPr/>
          <p:nvPr/>
        </p:nvSpPr>
        <p:spPr>
          <a:xfrm>
            <a:off x="8012880" y="5666760"/>
            <a:ext cx="145080" cy="395280"/>
          </a:xfrm>
          <a:custGeom>
            <a:avLst/>
            <a:gdLst/>
            <a:ahLst/>
            <a:rect l="l" t="t" r="r" b="b"/>
            <a:pathLst>
              <a:path w="148590" h="398779">
                <a:moveTo>
                  <a:pt x="0" y="0"/>
                </a:moveTo>
                <a:lnTo>
                  <a:pt x="2727" y="7888"/>
                </a:lnTo>
                <a:lnTo>
                  <a:pt x="25770" y="35477"/>
                </a:lnTo>
                <a:lnTo>
                  <a:pt x="47674" y="65651"/>
                </a:lnTo>
                <a:lnTo>
                  <a:pt x="67787" y="99984"/>
                </a:lnTo>
                <a:lnTo>
                  <a:pt x="85460" y="140048"/>
                </a:lnTo>
                <a:lnTo>
                  <a:pt x="100042" y="187419"/>
                </a:lnTo>
                <a:lnTo>
                  <a:pt x="110883" y="243671"/>
                </a:lnTo>
                <a:lnTo>
                  <a:pt x="117333" y="310378"/>
                </a:lnTo>
                <a:lnTo>
                  <a:pt x="118741" y="389114"/>
                </a:lnTo>
                <a:lnTo>
                  <a:pt x="119701" y="397826"/>
                </a:lnTo>
                <a:lnTo>
                  <a:pt x="142704" y="330628"/>
                </a:lnTo>
                <a:lnTo>
                  <a:pt x="148528" y="277216"/>
                </a:lnTo>
                <a:lnTo>
                  <a:pt x="147688" y="223949"/>
                </a:lnTo>
                <a:lnTo>
                  <a:pt x="140254" y="172476"/>
                </a:lnTo>
                <a:lnTo>
                  <a:pt x="126291" y="124450"/>
                </a:lnTo>
                <a:lnTo>
                  <a:pt x="105868" y="81523"/>
                </a:lnTo>
                <a:lnTo>
                  <a:pt x="79052" y="45344"/>
                </a:lnTo>
                <a:lnTo>
                  <a:pt x="45910" y="17567"/>
                </a:lnTo>
                <a:lnTo>
                  <a:pt x="10830" y="1158"/>
                </a:lnTo>
                <a:lnTo>
                  <a:pt x="0" y="0"/>
                </a:lnTo>
                <a:close/>
              </a:path>
            </a:pathLst>
          </a:custGeom>
          <a:solidFill>
            <a:srgbClr val="f4c000"/>
          </a:solidFill>
          <a:ln>
            <a:noFill/>
          </a:ln>
        </p:spPr>
        <p:style>
          <a:lnRef idx="0"/>
          <a:fillRef idx="0"/>
          <a:effectRef idx="0"/>
          <a:fontRef idx="minor"/>
        </p:style>
      </p:sp>
      <p:sp>
        <p:nvSpPr>
          <p:cNvPr id="151" name="CustomShape 17"/>
          <p:cNvSpPr/>
          <p:nvPr/>
        </p:nvSpPr>
        <p:spPr>
          <a:xfrm>
            <a:off x="8249040" y="5816520"/>
            <a:ext cx="268920" cy="253440"/>
          </a:xfrm>
          <a:custGeom>
            <a:avLst/>
            <a:gdLst/>
            <a:ahLst/>
            <a:rect l="l" t="t" r="r" b="b"/>
            <a:pathLst>
              <a:path w="272415" h="257175">
                <a:moveTo>
                  <a:pt x="254614" y="0"/>
                </a:moveTo>
                <a:lnTo>
                  <a:pt x="251134" y="55"/>
                </a:lnTo>
                <a:lnTo>
                  <a:pt x="241674" y="55"/>
                </a:lnTo>
                <a:lnTo>
                  <a:pt x="179914" y="6136"/>
                </a:lnTo>
                <a:lnTo>
                  <a:pt x="129348" y="22904"/>
                </a:lnTo>
                <a:lnTo>
                  <a:pt x="88919" y="48142"/>
                </a:lnTo>
                <a:lnTo>
                  <a:pt x="57569" y="79635"/>
                </a:lnTo>
                <a:lnTo>
                  <a:pt x="34243" y="115167"/>
                </a:lnTo>
                <a:lnTo>
                  <a:pt x="17883" y="152524"/>
                </a:lnTo>
                <a:lnTo>
                  <a:pt x="7433" y="189489"/>
                </a:lnTo>
                <a:lnTo>
                  <a:pt x="33" y="253383"/>
                </a:lnTo>
                <a:lnTo>
                  <a:pt x="0" y="255518"/>
                </a:lnTo>
                <a:lnTo>
                  <a:pt x="2621" y="256768"/>
                </a:lnTo>
                <a:lnTo>
                  <a:pt x="7477" y="250220"/>
                </a:lnTo>
                <a:lnTo>
                  <a:pt x="10881" y="243096"/>
                </a:lnTo>
                <a:lnTo>
                  <a:pt x="38643" y="185979"/>
                </a:lnTo>
                <a:lnTo>
                  <a:pt x="67432" y="139291"/>
                </a:lnTo>
                <a:lnTo>
                  <a:pt x="98068" y="101623"/>
                </a:lnTo>
                <a:lnTo>
                  <a:pt x="131368" y="71567"/>
                </a:lnTo>
                <a:lnTo>
                  <a:pt x="168153" y="47713"/>
                </a:lnTo>
                <a:lnTo>
                  <a:pt x="209241" y="28652"/>
                </a:lnTo>
                <a:lnTo>
                  <a:pt x="255451" y="12975"/>
                </a:lnTo>
                <a:lnTo>
                  <a:pt x="267971" y="8213"/>
                </a:lnTo>
                <a:lnTo>
                  <a:pt x="271872" y="4486"/>
                </a:lnTo>
                <a:lnTo>
                  <a:pt x="269901" y="1957"/>
                </a:lnTo>
                <a:lnTo>
                  <a:pt x="264802" y="785"/>
                </a:lnTo>
                <a:lnTo>
                  <a:pt x="254614" y="0"/>
                </a:lnTo>
                <a:close/>
              </a:path>
            </a:pathLst>
          </a:custGeom>
          <a:solidFill>
            <a:srgbClr val="e7511e"/>
          </a:solidFill>
          <a:ln>
            <a:noFill/>
          </a:ln>
        </p:spPr>
        <p:style>
          <a:lnRef idx="0"/>
          <a:fillRef idx="0"/>
          <a:effectRef idx="0"/>
          <a:fontRef idx="minor"/>
        </p:style>
      </p:sp>
      <p:sp>
        <p:nvSpPr>
          <p:cNvPr id="152" name="CustomShape 18"/>
          <p:cNvSpPr/>
          <p:nvPr/>
        </p:nvSpPr>
        <p:spPr>
          <a:xfrm>
            <a:off x="7860960" y="5787000"/>
            <a:ext cx="213480" cy="240840"/>
          </a:xfrm>
          <a:custGeom>
            <a:avLst/>
            <a:gdLst/>
            <a:ahLst/>
            <a:rect l="l" t="t" r="r" b="b"/>
            <a:pathLst>
              <a:path w="217170" h="244475">
                <a:moveTo>
                  <a:pt x="40804" y="0"/>
                </a:moveTo>
                <a:lnTo>
                  <a:pt x="21252" y="457"/>
                </a:lnTo>
                <a:lnTo>
                  <a:pt x="7042" y="2213"/>
                </a:lnTo>
                <a:lnTo>
                  <a:pt x="0" y="4752"/>
                </a:lnTo>
                <a:lnTo>
                  <a:pt x="1949" y="7555"/>
                </a:lnTo>
                <a:lnTo>
                  <a:pt x="15086" y="11883"/>
                </a:lnTo>
                <a:lnTo>
                  <a:pt x="38618" y="21162"/>
                </a:lnTo>
                <a:lnTo>
                  <a:pt x="104960" y="64988"/>
                </a:lnTo>
                <a:lnTo>
                  <a:pt x="141816" y="104744"/>
                </a:lnTo>
                <a:lnTo>
                  <a:pt x="177161" y="159867"/>
                </a:lnTo>
                <a:lnTo>
                  <a:pt x="208018" y="232963"/>
                </a:lnTo>
                <a:lnTo>
                  <a:pt x="213256" y="244309"/>
                </a:lnTo>
                <a:lnTo>
                  <a:pt x="216024" y="242783"/>
                </a:lnTo>
                <a:lnTo>
                  <a:pt x="216901" y="233704"/>
                </a:lnTo>
                <a:lnTo>
                  <a:pt x="216464" y="222388"/>
                </a:lnTo>
                <a:lnTo>
                  <a:pt x="207615" y="169290"/>
                </a:lnTo>
                <a:lnTo>
                  <a:pt x="191305" y="121803"/>
                </a:lnTo>
                <a:lnTo>
                  <a:pt x="168763" y="80828"/>
                </a:lnTo>
                <a:lnTo>
                  <a:pt x="141214" y="47261"/>
                </a:lnTo>
                <a:lnTo>
                  <a:pt x="109887" y="22002"/>
                </a:lnTo>
                <a:lnTo>
                  <a:pt x="76008" y="5948"/>
                </a:lnTo>
                <a:lnTo>
                  <a:pt x="40804" y="0"/>
                </a:lnTo>
                <a:close/>
              </a:path>
            </a:pathLst>
          </a:custGeom>
          <a:solidFill>
            <a:srgbClr val="00b2ce"/>
          </a:solidFill>
          <a:ln>
            <a:noFill/>
          </a:ln>
        </p:spPr>
        <p:style>
          <a:lnRef idx="0"/>
          <a:fillRef idx="0"/>
          <a:effectRef idx="0"/>
          <a:fontRef idx="minor"/>
        </p:style>
      </p:sp>
      <p:sp>
        <p:nvSpPr>
          <p:cNvPr id="153" name="CustomShape 19"/>
          <p:cNvSpPr/>
          <p:nvPr/>
        </p:nvSpPr>
        <p:spPr>
          <a:xfrm>
            <a:off x="8165160" y="5675040"/>
            <a:ext cx="56880" cy="72000"/>
          </a:xfrm>
          <a:custGeom>
            <a:avLst/>
            <a:gdLst/>
            <a:ahLst/>
            <a:rect l="l" t="t" r="r" b="b"/>
            <a:pathLst>
              <a:path w="60325" h="75564">
                <a:moveTo>
                  <a:pt x="39113" y="0"/>
                </a:moveTo>
                <a:lnTo>
                  <a:pt x="1249" y="31836"/>
                </a:lnTo>
                <a:lnTo>
                  <a:pt x="0" y="46933"/>
                </a:lnTo>
                <a:lnTo>
                  <a:pt x="3308" y="60131"/>
                </a:lnTo>
                <a:lnTo>
                  <a:pt x="10538" y="70033"/>
                </a:lnTo>
                <a:lnTo>
                  <a:pt x="21051" y="75243"/>
                </a:lnTo>
                <a:lnTo>
                  <a:pt x="32985" y="74534"/>
                </a:lnTo>
                <a:lnTo>
                  <a:pt x="44085" y="68310"/>
                </a:lnTo>
                <a:lnTo>
                  <a:pt x="53134" y="57593"/>
                </a:lnTo>
                <a:lnTo>
                  <a:pt x="58915" y="43406"/>
                </a:lnTo>
                <a:lnTo>
                  <a:pt x="60165" y="28305"/>
                </a:lnTo>
                <a:lnTo>
                  <a:pt x="56857" y="15107"/>
                </a:lnTo>
                <a:lnTo>
                  <a:pt x="49627" y="5208"/>
                </a:lnTo>
                <a:lnTo>
                  <a:pt x="39113" y="0"/>
                </a:lnTo>
                <a:close/>
              </a:path>
            </a:pathLst>
          </a:custGeom>
          <a:solidFill>
            <a:srgbClr val="f4c000"/>
          </a:solidFill>
          <a:ln>
            <a:noFill/>
          </a:ln>
        </p:spPr>
        <p:style>
          <a:lnRef idx="0"/>
          <a:fillRef idx="0"/>
          <a:effectRef idx="0"/>
          <a:fontRef idx="minor"/>
        </p:style>
      </p:sp>
      <p:sp>
        <p:nvSpPr>
          <p:cNvPr id="154" name="CustomShape 20"/>
          <p:cNvSpPr/>
          <p:nvPr/>
        </p:nvSpPr>
        <p:spPr>
          <a:xfrm>
            <a:off x="8309880" y="5766120"/>
            <a:ext cx="61560" cy="68760"/>
          </a:xfrm>
          <a:prstGeom prst="rect">
            <a:avLst/>
          </a:prstGeom>
          <a:blipFill rotWithShape="0">
            <a:blip r:embed="rId3"/>
            <a:stretch>
              <a:fillRect/>
            </a:stretch>
          </a:blipFill>
          <a:ln>
            <a:noFill/>
          </a:ln>
        </p:spPr>
        <p:style>
          <a:lnRef idx="0"/>
          <a:fillRef idx="0"/>
          <a:effectRef idx="0"/>
          <a:fontRef idx="minor"/>
        </p:style>
      </p:sp>
      <p:sp>
        <p:nvSpPr>
          <p:cNvPr id="155" name="CustomShape 21"/>
          <p:cNvSpPr/>
          <p:nvPr/>
        </p:nvSpPr>
        <p:spPr>
          <a:xfrm>
            <a:off x="7982640" y="5738040"/>
            <a:ext cx="58680" cy="70560"/>
          </a:xfrm>
          <a:custGeom>
            <a:avLst/>
            <a:gdLst/>
            <a:ahLst/>
            <a:rect l="l" t="t" r="r" b="b"/>
            <a:pathLst>
              <a:path w="62229" h="74295">
                <a:moveTo>
                  <a:pt x="29673" y="0"/>
                </a:moveTo>
                <a:lnTo>
                  <a:pt x="17727" y="426"/>
                </a:lnTo>
                <a:lnTo>
                  <a:pt x="7861" y="6610"/>
                </a:lnTo>
                <a:lnTo>
                  <a:pt x="1793" y="17146"/>
                </a:lnTo>
                <a:lnTo>
                  <a:pt x="0" y="30585"/>
                </a:lnTo>
                <a:lnTo>
                  <a:pt x="2958" y="45481"/>
                </a:lnTo>
                <a:lnTo>
                  <a:pt x="10319" y="59042"/>
                </a:lnTo>
                <a:lnTo>
                  <a:pt x="20535" y="68842"/>
                </a:lnTo>
                <a:lnTo>
                  <a:pt x="32278" y="73977"/>
                </a:lnTo>
                <a:lnTo>
                  <a:pt x="44224" y="73545"/>
                </a:lnTo>
                <a:lnTo>
                  <a:pt x="54094" y="67367"/>
                </a:lnTo>
                <a:lnTo>
                  <a:pt x="60162" y="56834"/>
                </a:lnTo>
                <a:lnTo>
                  <a:pt x="61952" y="43396"/>
                </a:lnTo>
                <a:lnTo>
                  <a:pt x="58993" y="28501"/>
                </a:lnTo>
                <a:lnTo>
                  <a:pt x="51631" y="14939"/>
                </a:lnTo>
                <a:lnTo>
                  <a:pt x="41416" y="5138"/>
                </a:lnTo>
                <a:lnTo>
                  <a:pt x="29673" y="0"/>
                </a:lnTo>
                <a:close/>
              </a:path>
            </a:pathLst>
          </a:custGeom>
          <a:solidFill>
            <a:srgbClr val="00b2ce"/>
          </a:solidFill>
          <a:ln>
            <a:noFill/>
          </a:ln>
        </p:spPr>
        <p:style>
          <a:lnRef idx="0"/>
          <a:fillRef idx="0"/>
          <a:effectRef idx="0"/>
          <a:fontRef idx="minor"/>
        </p:style>
      </p:sp>
      <p:sp>
        <p:nvSpPr>
          <p:cNvPr id="156" name="CustomShape 22"/>
          <p:cNvSpPr/>
          <p:nvPr/>
        </p:nvSpPr>
        <p:spPr>
          <a:xfrm>
            <a:off x="4731480" y="901800"/>
            <a:ext cx="3954960" cy="39312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fr-FR" sz="2500" spc="-7" strike="noStrike">
                <a:solidFill>
                  <a:srgbClr val="f79646"/>
                </a:solidFill>
                <a:latin typeface="Arial"/>
                <a:ea typeface="DejaVu Sans"/>
              </a:rPr>
              <a:t>Éduquer </a:t>
            </a:r>
            <a:r>
              <a:rPr b="1" lang="fr-FR" sz="2500" spc="-1" strike="noStrike">
                <a:solidFill>
                  <a:srgbClr val="f79646"/>
                </a:solidFill>
                <a:latin typeface="Arial"/>
                <a:ea typeface="DejaVu Sans"/>
              </a:rPr>
              <a:t>… </a:t>
            </a:r>
            <a:r>
              <a:rPr b="1" lang="fr-FR" sz="2500" spc="-7" strike="noStrike">
                <a:solidFill>
                  <a:srgbClr val="f79646"/>
                </a:solidFill>
                <a:latin typeface="Arial"/>
                <a:ea typeface="DejaVu Sans"/>
              </a:rPr>
              <a:t>tout un sport</a:t>
            </a:r>
            <a:r>
              <a:rPr b="1" lang="fr-FR" sz="2500" spc="-60" strike="noStrike">
                <a:solidFill>
                  <a:srgbClr val="f79646"/>
                </a:solidFill>
                <a:latin typeface="Arial"/>
                <a:ea typeface="DejaVu Sans"/>
              </a:rPr>
              <a:t> </a:t>
            </a:r>
            <a:r>
              <a:rPr b="1" lang="fr-FR" sz="2500" spc="-1" strike="noStrike">
                <a:solidFill>
                  <a:srgbClr val="f79646"/>
                </a:solidFill>
                <a:latin typeface="Arial"/>
                <a:ea typeface="DejaVu Sans"/>
              </a:rPr>
              <a:t>!</a:t>
            </a:r>
            <a:endParaRPr b="0" lang="fr-FR" sz="2500" spc="-1" strike="noStrike">
              <a:latin typeface="Arial"/>
            </a:endParaRPr>
          </a:p>
        </p:txBody>
      </p:sp>
      <p:sp>
        <p:nvSpPr>
          <p:cNvPr id="157" name="CustomShape 23"/>
          <p:cNvSpPr/>
          <p:nvPr/>
        </p:nvSpPr>
        <p:spPr>
          <a:xfrm>
            <a:off x="2362320" y="3276720"/>
            <a:ext cx="5573520" cy="2194920"/>
          </a:xfrm>
          <a:prstGeom prst="rect">
            <a:avLst/>
          </a:prstGeom>
          <a:noFill/>
          <a:ln>
            <a:noFill/>
          </a:ln>
        </p:spPr>
        <p:style>
          <a:lnRef idx="0"/>
          <a:fillRef idx="0"/>
          <a:effectRef idx="0"/>
          <a:fontRef idx="minor"/>
        </p:style>
        <p:txBody>
          <a:bodyPr lIns="0" rIns="0" tIns="12600" bIns="0">
            <a:spAutoFit/>
          </a:bodyPr>
          <a:p>
            <a:pPr marL="12600" algn="ctr">
              <a:lnSpc>
                <a:spcPts val="5729"/>
              </a:lnSpc>
              <a:spcBef>
                <a:spcPts val="99"/>
              </a:spcBef>
            </a:pPr>
            <a:r>
              <a:rPr b="1" lang="fr-FR" sz="4800" spc="-7" strike="noStrike">
                <a:solidFill>
                  <a:srgbClr val="2f3382"/>
                </a:solidFill>
                <a:latin typeface="Calibri"/>
                <a:ea typeface="DejaVu Sans"/>
              </a:rPr>
              <a:t>Assemblée Générale Ordinaire Élective UGSEL VAUCLUSE</a:t>
            </a:r>
            <a:endParaRPr b="0" lang="fr-FR" sz="4800" spc="-1" strike="noStrike">
              <a:latin typeface="Arial"/>
            </a:endParaRPr>
          </a:p>
        </p:txBody>
      </p:sp>
      <p:sp>
        <p:nvSpPr>
          <p:cNvPr id="158" name="CustomShape 24"/>
          <p:cNvSpPr/>
          <p:nvPr/>
        </p:nvSpPr>
        <p:spPr>
          <a:xfrm>
            <a:off x="1143000" y="5867280"/>
            <a:ext cx="4187520" cy="758520"/>
          </a:xfrm>
          <a:prstGeom prst="rect">
            <a:avLst/>
          </a:prstGeom>
          <a:ln>
            <a:solidFill>
              <a:schemeClr val="bg1"/>
            </a:solidFill>
            <a:round/>
          </a:ln>
        </p:spPr>
        <p:style>
          <a:lnRef idx="2">
            <a:schemeClr val="accent6"/>
          </a:lnRef>
          <a:fillRef idx="1">
            <a:schemeClr val="lt1"/>
          </a:fillRef>
          <a:effectRef idx="0">
            <a:schemeClr val="accent6"/>
          </a:effectRef>
          <a:fontRef idx="minor"/>
        </p:style>
        <p:txBody>
          <a:bodyPr lIns="90000" rIns="90000" tIns="45000" bIns="45000" anchor="ctr">
            <a:noAutofit/>
          </a:bodyPr>
          <a:p>
            <a:pPr>
              <a:lnSpc>
                <a:spcPct val="100000"/>
              </a:lnSpc>
            </a:pPr>
            <a:r>
              <a:rPr b="1" lang="fr-FR" sz="1800" spc="-1" strike="noStrike">
                <a:solidFill>
                  <a:srgbClr val="002060"/>
                </a:solidFill>
                <a:latin typeface="Calibri"/>
                <a:ea typeface="DejaVu Sans"/>
              </a:rPr>
              <a:t>Mercredi 30 septembre 2020</a:t>
            </a: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304920" y="762120"/>
            <a:ext cx="6778080" cy="13694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fr-FR" sz="2800" spc="-1" strike="noStrike">
                <a:solidFill>
                  <a:srgbClr val="000000"/>
                </a:solidFill>
                <a:latin typeface="Calibri"/>
                <a:ea typeface="Times New Roman"/>
              </a:rPr>
              <a:t>RAPPORT MORAL 2018-2019</a:t>
            </a:r>
            <a:endParaRPr b="0" lang="fr-FR" sz="2800" spc="-1" strike="noStrike">
              <a:latin typeface="Arial"/>
            </a:endParaRPr>
          </a:p>
          <a:p>
            <a:pPr>
              <a:lnSpc>
                <a:spcPct val="100000"/>
              </a:lnSpc>
            </a:pPr>
            <a:endParaRPr b="0" lang="fr-FR" sz="2800" spc="-1" strike="noStrike">
              <a:latin typeface="Arial"/>
            </a:endParaRPr>
          </a:p>
          <a:p>
            <a:pPr>
              <a:lnSpc>
                <a:spcPct val="100000"/>
              </a:lnSpc>
            </a:pPr>
            <a:endParaRPr b="0" lang="fr-FR" sz="2800" spc="-1" strike="noStrike">
              <a:latin typeface="Arial"/>
            </a:endParaRPr>
          </a:p>
        </p:txBody>
      </p:sp>
      <p:sp>
        <p:nvSpPr>
          <p:cNvPr id="172" name="CustomShape 2"/>
          <p:cNvSpPr/>
          <p:nvPr/>
        </p:nvSpPr>
        <p:spPr>
          <a:xfrm>
            <a:off x="380880" y="1371600"/>
            <a:ext cx="7989120" cy="5254200"/>
          </a:xfrm>
          <a:prstGeom prst="rect">
            <a:avLst/>
          </a:prstGeom>
          <a:noFill/>
          <a:ln>
            <a:noFill/>
          </a:ln>
        </p:spPr>
        <p:style>
          <a:lnRef idx="0"/>
          <a:fillRef idx="0"/>
          <a:effectRef idx="0"/>
          <a:fontRef idx="minor"/>
        </p:style>
        <p:txBody>
          <a:bodyPr lIns="90000" rIns="90000" tIns="45000" bIns="45000">
            <a:normAutofit/>
          </a:bodyPr>
          <a:p>
            <a:pPr marL="274320" indent="-270720" algn="just">
              <a:lnSpc>
                <a:spcPct val="100000"/>
              </a:lnSpc>
              <a:spcBef>
                <a:spcPts val="479"/>
              </a:spcBef>
            </a:pPr>
            <a:endParaRPr b="0" lang="fr-FR" sz="1800" spc="-1" strike="noStrike">
              <a:latin typeface="Arial"/>
            </a:endParaRPr>
          </a:p>
          <a:p>
            <a:pPr marL="274320" indent="-270720">
              <a:lnSpc>
                <a:spcPct val="100000"/>
              </a:lnSpc>
              <a:spcBef>
                <a:spcPts val="479"/>
              </a:spcBef>
            </a:pPr>
            <a:r>
              <a:rPr b="1" lang="fr-FR" sz="2400" spc="-1" strike="noStrike">
                <a:solidFill>
                  <a:srgbClr val="000000"/>
                </a:solidFill>
                <a:latin typeface="Constantia"/>
                <a:ea typeface="DejaVu Sans"/>
              </a:rPr>
              <a:t>4- </a:t>
            </a:r>
            <a:r>
              <a:rPr b="1" lang="fr-FR" sz="2400" spc="-1" strike="noStrike" u="sng">
                <a:solidFill>
                  <a:srgbClr val="000000"/>
                </a:solidFill>
                <a:uFillTx/>
                <a:latin typeface="Constantia"/>
                <a:ea typeface="DejaVu Sans"/>
              </a:rPr>
              <a:t>Les distinctions du comité aux différents Championnats Nationaux :</a:t>
            </a:r>
            <a:r>
              <a:rPr b="1" lang="fr-FR" sz="2400" spc="-1" strike="noStrike">
                <a:solidFill>
                  <a:srgbClr val="000000"/>
                </a:solidFill>
                <a:latin typeface="Constantia"/>
                <a:ea typeface="DejaVu Sans"/>
              </a:rPr>
              <a:t> </a:t>
            </a:r>
            <a:endParaRPr b="0" lang="fr-FR" sz="2400" spc="-1" strike="noStrike">
              <a:latin typeface="Arial"/>
            </a:endParaRPr>
          </a:p>
          <a:p>
            <a:pPr marL="274320" indent="-270720" algn="just">
              <a:lnSpc>
                <a:spcPct val="100000"/>
              </a:lnSpc>
              <a:spcBef>
                <a:spcPts val="479"/>
              </a:spcBef>
            </a:pPr>
            <a:endParaRPr b="0" lang="fr-FR" sz="2400" spc="-1" strike="noStrike">
              <a:latin typeface="Arial"/>
            </a:endParaRPr>
          </a:p>
          <a:p>
            <a:pPr marL="274320" indent="-270720" algn="just">
              <a:lnSpc>
                <a:spcPct val="100000"/>
              </a:lnSpc>
              <a:spcBef>
                <a:spcPts val="479"/>
              </a:spcBef>
            </a:pPr>
            <a:r>
              <a:rPr b="1" lang="fr-FR" sz="2400" spc="-1" strike="noStrike">
                <a:solidFill>
                  <a:srgbClr val="000000"/>
                </a:solidFill>
                <a:latin typeface="Constantia"/>
                <a:ea typeface="DejaVu Sans"/>
              </a:rPr>
              <a:t>	</a:t>
            </a:r>
            <a:r>
              <a:rPr b="1" lang="fr-FR" sz="2400" spc="-1" strike="noStrike">
                <a:solidFill>
                  <a:srgbClr val="000000"/>
                </a:solidFill>
                <a:latin typeface="Constantia"/>
                <a:ea typeface="DejaVu Sans"/>
              </a:rPr>
              <a:t>	</a:t>
            </a:r>
            <a:r>
              <a:rPr b="1" lang="fr-FR" sz="2400" spc="-1" strike="noStrike">
                <a:solidFill>
                  <a:srgbClr val="000000"/>
                </a:solidFill>
                <a:latin typeface="Constantia"/>
                <a:ea typeface="DejaVu Sans"/>
              </a:rPr>
              <a:t>	</a:t>
            </a:r>
            <a:endParaRPr b="0" lang="fr-FR" sz="2400" spc="-1" strike="noStrike">
              <a:latin typeface="Arial"/>
            </a:endParaRPr>
          </a:p>
          <a:p>
            <a:pPr marL="274320" indent="-270720" algn="just">
              <a:lnSpc>
                <a:spcPct val="100000"/>
              </a:lnSpc>
              <a:spcBef>
                <a:spcPts val="479"/>
              </a:spcBef>
            </a:pPr>
            <a:endParaRPr b="0" lang="fr-FR" sz="2400" spc="-1" strike="noStrike">
              <a:latin typeface="Arial"/>
            </a:endParaRPr>
          </a:p>
          <a:p>
            <a:pPr marL="274320" indent="-270720" algn="just">
              <a:lnSpc>
                <a:spcPct val="100000"/>
              </a:lnSpc>
              <a:spcBef>
                <a:spcPts val="479"/>
              </a:spcBef>
            </a:pPr>
            <a:r>
              <a:rPr b="1" lang="fr-FR" sz="2400" spc="-1" strike="noStrike">
                <a:solidFill>
                  <a:srgbClr val="000000"/>
                </a:solidFill>
                <a:latin typeface="Constantia"/>
                <a:ea typeface="DejaVu Sans"/>
              </a:rPr>
              <a:t>	</a:t>
            </a:r>
            <a:r>
              <a:rPr b="1" lang="fr-FR" sz="2400" spc="-1" strike="noStrike">
                <a:solidFill>
                  <a:srgbClr val="000000"/>
                </a:solidFill>
                <a:latin typeface="Constantia"/>
                <a:ea typeface="DejaVu Sans"/>
              </a:rPr>
              <a:t>	</a:t>
            </a:r>
            <a:r>
              <a:rPr b="0" lang="fr-FR" sz="2400" spc="-1" strike="noStrike">
                <a:solidFill>
                  <a:srgbClr val="000000"/>
                </a:solidFill>
                <a:latin typeface="Constantia"/>
                <a:ea typeface="DejaVu Sans"/>
              </a:rPr>
              <a:t>Aucun championnat National cette année !</a:t>
            </a:r>
            <a:endParaRPr b="0" lang="fr-FR" sz="2400" spc="-1" strike="noStrike">
              <a:latin typeface="Arial"/>
            </a:endParaRPr>
          </a:p>
          <a:p>
            <a:pPr marL="274320" indent="-270720">
              <a:lnSpc>
                <a:spcPct val="100000"/>
              </a:lnSpc>
              <a:spcBef>
                <a:spcPts val="340"/>
              </a:spcBef>
            </a:pPr>
            <a:endParaRPr b="0" lang="fr-FR" sz="2400" spc="-1" strike="noStrike">
              <a:latin typeface="Arial"/>
            </a:endParaRPr>
          </a:p>
          <a:p>
            <a:pPr marL="274320" indent="-270720">
              <a:lnSpc>
                <a:spcPct val="100000"/>
              </a:lnSpc>
              <a:spcBef>
                <a:spcPts val="340"/>
              </a:spcBef>
            </a:pPr>
            <a:endParaRPr b="0" lang="fr-FR" sz="2400" spc="-1" strike="noStrike">
              <a:latin typeface="Arial"/>
            </a:endParaRPr>
          </a:p>
          <a:p>
            <a:pPr marL="274320" indent="-270720">
              <a:lnSpc>
                <a:spcPct val="100000"/>
              </a:lnSpc>
              <a:spcBef>
                <a:spcPts val="400"/>
              </a:spcBef>
            </a:pPr>
            <a:endParaRPr b="0" lang="fr-FR" sz="24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1"/>
          <p:cNvSpPr/>
          <p:nvPr/>
        </p:nvSpPr>
        <p:spPr>
          <a:xfrm>
            <a:off x="304920" y="762120"/>
            <a:ext cx="6778080" cy="13694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fr-FR" sz="2800" spc="-1" strike="noStrike">
                <a:solidFill>
                  <a:srgbClr val="000000"/>
                </a:solidFill>
                <a:latin typeface="Calibri"/>
                <a:ea typeface="Times New Roman"/>
              </a:rPr>
              <a:t>RAPPORT MORAL 2018-2019</a:t>
            </a:r>
            <a:endParaRPr b="0" lang="fr-FR" sz="2800" spc="-1" strike="noStrike">
              <a:latin typeface="Arial"/>
            </a:endParaRPr>
          </a:p>
          <a:p>
            <a:pPr>
              <a:lnSpc>
                <a:spcPct val="100000"/>
              </a:lnSpc>
            </a:pPr>
            <a:endParaRPr b="0" lang="fr-FR" sz="2800" spc="-1" strike="noStrike">
              <a:latin typeface="Arial"/>
            </a:endParaRPr>
          </a:p>
          <a:p>
            <a:pPr>
              <a:lnSpc>
                <a:spcPct val="100000"/>
              </a:lnSpc>
            </a:pPr>
            <a:endParaRPr b="0" lang="fr-FR" sz="2800" spc="-1" strike="noStrike">
              <a:latin typeface="Arial"/>
            </a:endParaRPr>
          </a:p>
        </p:txBody>
      </p:sp>
      <p:sp>
        <p:nvSpPr>
          <p:cNvPr id="174" name="CustomShape 2"/>
          <p:cNvSpPr/>
          <p:nvPr/>
        </p:nvSpPr>
        <p:spPr>
          <a:xfrm>
            <a:off x="467640" y="1917000"/>
            <a:ext cx="8226000" cy="4385520"/>
          </a:xfrm>
          <a:prstGeom prst="rect">
            <a:avLst/>
          </a:prstGeom>
          <a:noFill/>
          <a:ln>
            <a:noFill/>
          </a:ln>
        </p:spPr>
        <p:style>
          <a:lnRef idx="0"/>
          <a:fillRef idx="0"/>
          <a:effectRef idx="0"/>
          <a:fontRef idx="minor"/>
        </p:style>
        <p:txBody>
          <a:bodyPr lIns="90000" rIns="90000" tIns="45000" bIns="45000">
            <a:normAutofit/>
          </a:bodyPr>
          <a:p>
            <a:pPr marL="274320" indent="-270720" algn="just">
              <a:lnSpc>
                <a:spcPct val="100000"/>
              </a:lnSpc>
              <a:spcBef>
                <a:spcPts val="479"/>
              </a:spcBef>
            </a:pPr>
            <a:r>
              <a:rPr b="1" lang="fr-FR" sz="2400" spc="-1" strike="noStrike">
                <a:solidFill>
                  <a:srgbClr val="000000"/>
                </a:solidFill>
                <a:latin typeface="Constantia"/>
                <a:ea typeface="DejaVu Sans"/>
              </a:rPr>
              <a:t>5- </a:t>
            </a:r>
            <a:r>
              <a:rPr b="1" lang="fr-FR" sz="2400" spc="-1" strike="noStrike" u="sng">
                <a:solidFill>
                  <a:srgbClr val="000000"/>
                </a:solidFill>
                <a:uFillTx/>
                <a:latin typeface="Constantia"/>
                <a:ea typeface="DejaVu Sans"/>
              </a:rPr>
              <a:t>Gestion financière et communication</a:t>
            </a:r>
            <a:endParaRPr b="0" lang="fr-FR" sz="2400" spc="-1" strike="noStrike">
              <a:latin typeface="Arial"/>
            </a:endParaRPr>
          </a:p>
          <a:p>
            <a:pPr marL="274320" indent="-270720" algn="just">
              <a:lnSpc>
                <a:spcPct val="100000"/>
              </a:lnSpc>
              <a:spcBef>
                <a:spcPts val="479"/>
              </a:spcBef>
            </a:pPr>
            <a:endParaRPr b="0" lang="fr-FR" sz="2400" spc="-1" strike="noStrike">
              <a:latin typeface="Arial"/>
            </a:endParaRPr>
          </a:p>
          <a:p>
            <a:pPr marL="274320" indent="-270720">
              <a:lnSpc>
                <a:spcPct val="100000"/>
              </a:lnSpc>
              <a:spcBef>
                <a:spcPts val="479"/>
              </a:spcBef>
              <a:buClr>
                <a:srgbClr val="000000"/>
              </a:buClr>
              <a:buFont typeface="Courier New"/>
              <a:buChar char="o"/>
            </a:pPr>
            <a:r>
              <a:rPr b="0" lang="fr-FR" sz="2400" spc="-1" strike="noStrike">
                <a:solidFill>
                  <a:srgbClr val="000000"/>
                </a:solidFill>
                <a:latin typeface="Constantia"/>
                <a:ea typeface="DejaVu Sans"/>
              </a:rPr>
              <a:t>Le suivi et le contrôle par l’UDOGEC sont simplifiés du fait de la prise de poste d’Hervé Laurent au poste de trésorier. </a:t>
            </a:r>
            <a:endParaRPr b="0" lang="fr-FR" sz="2400" spc="-1" strike="noStrike">
              <a:latin typeface="Arial"/>
            </a:endParaRPr>
          </a:p>
          <a:p>
            <a:pPr marL="274320" indent="-270720">
              <a:lnSpc>
                <a:spcPct val="100000"/>
              </a:lnSpc>
              <a:spcBef>
                <a:spcPts val="479"/>
              </a:spcBef>
              <a:buClr>
                <a:srgbClr val="000000"/>
              </a:buClr>
              <a:buFont typeface="Courier New"/>
              <a:buChar char="o"/>
            </a:pPr>
            <a:r>
              <a:rPr b="0" lang="fr-FR" sz="2400" spc="-1" strike="noStrike">
                <a:solidFill>
                  <a:srgbClr val="000000"/>
                </a:solidFill>
                <a:latin typeface="Constantia"/>
                <a:ea typeface="DejaVu Sans"/>
              </a:rPr>
              <a:t>Mise en place de la facturation via le logiciel de gestion « Charlemagne »</a:t>
            </a:r>
            <a:endParaRPr b="0" lang="fr-FR" sz="2400" spc="-1" strike="noStrike">
              <a:latin typeface="Arial"/>
            </a:endParaRPr>
          </a:p>
          <a:p>
            <a:pPr marL="274320" indent="-270720">
              <a:lnSpc>
                <a:spcPct val="100000"/>
              </a:lnSpc>
              <a:spcBef>
                <a:spcPts val="479"/>
              </a:spcBef>
              <a:buClr>
                <a:srgbClr val="000000"/>
              </a:buClr>
              <a:buFont typeface="Courier New"/>
              <a:buChar char="o"/>
            </a:pPr>
            <a:r>
              <a:rPr b="0" lang="fr-FR" sz="2400" spc="-1" strike="noStrike">
                <a:solidFill>
                  <a:srgbClr val="000000"/>
                </a:solidFill>
                <a:latin typeface="Constantia"/>
                <a:ea typeface="DejaVu Sans"/>
              </a:rPr>
              <a:t>Le site reste dynamique grâce à l’implication de M. Bernard Marquis.</a:t>
            </a:r>
            <a:endParaRPr b="0" lang="fr-FR" sz="2400" spc="-1" strike="noStrike">
              <a:latin typeface="Arial"/>
            </a:endParaRPr>
          </a:p>
          <a:p>
            <a:pPr>
              <a:lnSpc>
                <a:spcPct val="100000"/>
              </a:lnSpc>
              <a:spcBef>
                <a:spcPts val="479"/>
              </a:spcBef>
            </a:pPr>
            <a:endParaRPr b="0" lang="fr-FR" sz="2400" spc="-1" strike="noStrike">
              <a:latin typeface="Arial"/>
            </a:endParaRPr>
          </a:p>
          <a:p>
            <a:pPr>
              <a:lnSpc>
                <a:spcPct val="100000"/>
              </a:lnSpc>
              <a:spcBef>
                <a:spcPts val="479"/>
              </a:spcBef>
            </a:pPr>
            <a:endParaRPr b="0" lang="fr-FR" sz="2400" spc="-1" strike="noStrike">
              <a:latin typeface="Arial"/>
            </a:endParaRPr>
          </a:p>
          <a:p>
            <a:pPr>
              <a:lnSpc>
                <a:spcPct val="100000"/>
              </a:lnSpc>
              <a:spcBef>
                <a:spcPts val="519"/>
              </a:spcBef>
            </a:pPr>
            <a:endParaRPr b="0" lang="fr-FR" sz="24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457200" y="2819520"/>
            <a:ext cx="7921080" cy="2770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RAPPORT MORAL</a:t>
            </a:r>
            <a:endParaRPr b="0" lang="fr-FR" sz="4400" spc="-1" strike="noStrike">
              <a:latin typeface="Arial"/>
            </a:endParaRPr>
          </a:p>
          <a:p>
            <a:pPr algn="ctr">
              <a:lnSpc>
                <a:spcPct val="100000"/>
              </a:lnSpc>
            </a:pPr>
            <a:r>
              <a:rPr b="1" lang="fr-FR" sz="4400" spc="-1" strike="noStrike">
                <a:solidFill>
                  <a:srgbClr val="000000"/>
                </a:solidFill>
                <a:latin typeface="Calibri"/>
                <a:ea typeface="Times New Roman"/>
              </a:rPr>
              <a:t> </a:t>
            </a:r>
            <a:r>
              <a:rPr b="1" lang="fr-FR" sz="4400" spc="-1" strike="noStrike">
                <a:solidFill>
                  <a:srgbClr val="000000"/>
                </a:solidFill>
                <a:latin typeface="Calibri"/>
                <a:ea typeface="Times New Roman"/>
              </a:rPr>
              <a:t>VOTE</a:t>
            </a: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CustomShape 1"/>
          <p:cNvSpPr/>
          <p:nvPr/>
        </p:nvSpPr>
        <p:spPr>
          <a:xfrm>
            <a:off x="457200" y="2819520"/>
            <a:ext cx="7921080" cy="2770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RAPPORT D’ORIENTATION</a:t>
            </a:r>
            <a:endParaRPr b="0" lang="fr-FR" sz="4400" spc="-1" strike="noStrike">
              <a:latin typeface="Arial"/>
            </a:endParaRPr>
          </a:p>
          <a:p>
            <a:pPr algn="ctr">
              <a:lnSpc>
                <a:spcPct val="100000"/>
              </a:lnSpc>
            </a:pPr>
            <a:r>
              <a:rPr b="1" lang="fr-FR" sz="4400" spc="-1" strike="noStrike">
                <a:solidFill>
                  <a:srgbClr val="000000"/>
                </a:solidFill>
                <a:latin typeface="Calibri"/>
                <a:ea typeface="Times New Roman"/>
              </a:rPr>
              <a:t> </a:t>
            </a:r>
            <a:r>
              <a:rPr b="1" lang="fr-FR" sz="4400" spc="-1" strike="noStrike">
                <a:solidFill>
                  <a:srgbClr val="000000"/>
                </a:solidFill>
                <a:latin typeface="Calibri"/>
                <a:ea typeface="Times New Roman"/>
              </a:rPr>
              <a:t>2020-2021</a:t>
            </a: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77" name="Table 1"/>
          <p:cNvGraphicFramePr/>
          <p:nvPr/>
        </p:nvGraphicFramePr>
        <p:xfrm>
          <a:off x="214200" y="642960"/>
          <a:ext cx="8715240" cy="6044040"/>
        </p:xfrm>
        <a:graphic>
          <a:graphicData uri="http://schemas.openxmlformats.org/drawingml/2006/table">
            <a:tbl>
              <a:tblPr/>
              <a:tblGrid>
                <a:gridCol w="3714480"/>
                <a:gridCol w="2708640"/>
                <a:gridCol w="2292120"/>
              </a:tblGrid>
              <a:tr h="6044400">
                <a:tc>
                  <a:txBody>
                    <a:bodyPr>
                      <a:noAutofit/>
                    </a:bodyPr>
                    <a:p>
                      <a:pPr marL="216000" indent="-213120" algn="ctr">
                        <a:lnSpc>
                          <a:spcPct val="100000"/>
                        </a:lnSpc>
                        <a:buClr>
                          <a:srgbClr val="0070c0"/>
                        </a:buClr>
                        <a:buFont typeface="Arial"/>
                        <a:buChar char="•"/>
                      </a:pPr>
                      <a:r>
                        <a:rPr b="1" lang="fr-FR" sz="1600" spc="-1" strike="noStrike">
                          <a:solidFill>
                            <a:srgbClr val="558ed5"/>
                          </a:solidFill>
                          <a:latin typeface="Calibri"/>
                        </a:rPr>
                        <a:t>Objectif 2019-2020 </a:t>
                      </a:r>
                      <a:endParaRPr b="0" lang="fr-FR" sz="1600" spc="-1" strike="noStrike">
                        <a:latin typeface="Arial"/>
                      </a:endParaRPr>
                    </a:p>
                    <a:p>
                      <a:pPr>
                        <a:lnSpc>
                          <a:spcPct val="100000"/>
                        </a:lnSpc>
                      </a:pPr>
                      <a:endParaRPr b="0" lang="fr-FR" sz="1600" spc="-1" strike="noStrike">
                        <a:latin typeface="Arial"/>
                      </a:endParaRPr>
                    </a:p>
                    <a:p>
                      <a:pPr>
                        <a:lnSpc>
                          <a:spcPct val="100000"/>
                        </a:lnSpc>
                      </a:pPr>
                      <a:r>
                        <a:rPr b="1" lang="fr-FR" sz="1600" spc="-1" strike="noStrike" u="sng">
                          <a:solidFill>
                            <a:srgbClr val="00b0f0"/>
                          </a:solidFill>
                          <a:uFillTx/>
                          <a:latin typeface="Calibri"/>
                        </a:rPr>
                        <a:t>1- Gestion financière :</a:t>
                      </a:r>
                      <a:endParaRPr b="0" lang="fr-FR" sz="1600" spc="-1" strike="noStrike">
                        <a:latin typeface="Arial"/>
                      </a:endParaRPr>
                    </a:p>
                    <a:p>
                      <a:pPr>
                        <a:lnSpc>
                          <a:spcPct val="100000"/>
                        </a:lnSpc>
                      </a:pPr>
                      <a:r>
                        <a:rPr b="1" lang="fr-FR" sz="1600" spc="-1" strike="noStrike" u="sng">
                          <a:solidFill>
                            <a:srgbClr val="000000"/>
                          </a:solidFill>
                          <a:uFillTx/>
                          <a:latin typeface="Calibri"/>
                        </a:rPr>
                        <a:t>Déplacements Nationaux </a:t>
                      </a:r>
                      <a:r>
                        <a:rPr b="1" lang="fr-FR" sz="1600" spc="-1" strike="noStrike">
                          <a:solidFill>
                            <a:srgbClr val="000000"/>
                          </a:solidFill>
                          <a:latin typeface="Calibri"/>
                        </a:rPr>
                        <a:t>:</a:t>
                      </a:r>
                      <a:endParaRPr b="0" lang="fr-FR" sz="1600" spc="-1" strike="noStrike">
                        <a:latin typeface="Arial"/>
                      </a:endParaRPr>
                    </a:p>
                    <a:p>
                      <a:pPr>
                        <a:lnSpc>
                          <a:spcPct val="100000"/>
                        </a:lnSpc>
                      </a:pPr>
                      <a:r>
                        <a:rPr b="1" lang="fr-FR" sz="1600" spc="-1" strike="noStrike">
                          <a:solidFill>
                            <a:srgbClr val="000000"/>
                          </a:solidFill>
                          <a:latin typeface="Calibri"/>
                        </a:rPr>
                        <a:t>*Rappeler les protocoles de remboursement.</a:t>
                      </a:r>
                      <a:endParaRPr b="0" lang="fr-FR" sz="1600" spc="-1" strike="noStrike">
                        <a:latin typeface="Arial"/>
                      </a:endParaRPr>
                    </a:p>
                    <a:p>
                      <a:pPr>
                        <a:lnSpc>
                          <a:spcPct val="100000"/>
                        </a:lnSpc>
                      </a:pPr>
                      <a:r>
                        <a:rPr b="1" lang="fr-FR" sz="1600" spc="-1" strike="noStrike">
                          <a:solidFill>
                            <a:srgbClr val="000000"/>
                          </a:solidFill>
                          <a:latin typeface="Calibri"/>
                        </a:rPr>
                        <a:t>*Nécessité de mettre la date limite  du</a:t>
                      </a:r>
                      <a:r>
                        <a:rPr b="1" i="1" lang="fr-FR" sz="1600" spc="-1" strike="noStrike">
                          <a:solidFill>
                            <a:srgbClr val="ff0000"/>
                          </a:solidFill>
                          <a:latin typeface="Calibri"/>
                        </a:rPr>
                        <a:t> 31 août</a:t>
                      </a:r>
                      <a:r>
                        <a:rPr b="1" lang="fr-FR" sz="1600" spc="-1" strike="noStrike">
                          <a:solidFill>
                            <a:srgbClr val="000000"/>
                          </a:solidFill>
                          <a:latin typeface="Calibri"/>
                        </a:rPr>
                        <a:t> pour le retour des justificatifs afin d’éviter le décalage dans l’arrêté des comptes</a:t>
                      </a:r>
                      <a:endParaRPr b="0" lang="fr-FR" sz="1600" spc="-1" strike="noStrike">
                        <a:latin typeface="Arial"/>
                      </a:endParaRPr>
                    </a:p>
                    <a:p>
                      <a:pPr>
                        <a:lnSpc>
                          <a:spcPct val="100000"/>
                        </a:lnSpc>
                      </a:pPr>
                      <a:endParaRPr b="0" lang="fr-FR" sz="1600" spc="-1" strike="noStrike">
                        <a:latin typeface="Arial"/>
                      </a:endParaRPr>
                    </a:p>
                    <a:p>
                      <a:pPr>
                        <a:lnSpc>
                          <a:spcPct val="100000"/>
                        </a:lnSpc>
                      </a:pPr>
                      <a:r>
                        <a:rPr b="1" lang="fr-FR" sz="1600" spc="-1" strike="noStrike" u="sng">
                          <a:solidFill>
                            <a:srgbClr val="000000"/>
                          </a:solidFill>
                          <a:uFillTx/>
                          <a:latin typeface="Calibri"/>
                        </a:rPr>
                        <a:t>Partenariat-Banque:</a:t>
                      </a:r>
                      <a:endParaRPr b="0" lang="fr-FR" sz="1600" spc="-1" strike="noStrike">
                        <a:latin typeface="Arial"/>
                      </a:endParaRPr>
                    </a:p>
                    <a:p>
                      <a:pPr algn="just">
                        <a:lnSpc>
                          <a:spcPct val="100000"/>
                        </a:lnSpc>
                      </a:pPr>
                      <a:r>
                        <a:rPr b="1" lang="fr-FR" sz="1600" spc="-1" strike="noStrike">
                          <a:solidFill>
                            <a:srgbClr val="000000"/>
                          </a:solidFill>
                          <a:latin typeface="Calibri"/>
                          <a:ea typeface="Times New Roman"/>
                        </a:rPr>
                        <a:t>*Partenariat bancaire dans la dynamique de la convention nationale avec le crédit mutuel</a:t>
                      </a:r>
                      <a:endParaRPr b="0" lang="fr-FR" sz="1600" spc="-1" strike="noStrike">
                        <a:latin typeface="Arial"/>
                      </a:endParaRPr>
                    </a:p>
                    <a:p>
                      <a:pPr algn="just">
                        <a:lnSpc>
                          <a:spcPct val="100000"/>
                        </a:lnSpc>
                      </a:pPr>
                      <a:r>
                        <a:rPr b="1" lang="fr-FR" sz="1600" spc="-1" strike="noStrike">
                          <a:solidFill>
                            <a:srgbClr val="000000"/>
                          </a:solidFill>
                          <a:latin typeface="Calibri"/>
                          <a:ea typeface="Times New Roman"/>
                        </a:rPr>
                        <a:t>*Changement de banque (Crédit Mutuel). Le comité va se doter d’une carte bleue pour faciliter les réservations.</a:t>
                      </a:r>
                      <a:endParaRPr b="0" lang="fr-FR" sz="1600" spc="-1" strike="noStrike">
                        <a:latin typeface="Arial"/>
                      </a:endParaRPr>
                    </a:p>
                    <a:p>
                      <a:pPr algn="just">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ea typeface="Times New Roman"/>
                        </a:rPr>
                        <a:t>*Continuer à réduire certains coûts de fonctionnement (téléphonie, photocopieur….). </a:t>
                      </a:r>
                      <a:endParaRPr b="0" lang="fr-FR" sz="1600" spc="-1" strike="noStrike">
                        <a:latin typeface="Arial"/>
                      </a:endParaRPr>
                    </a:p>
                    <a:p>
                      <a:pPr>
                        <a:lnSpc>
                          <a:spcPct val="100000"/>
                        </a:lnSpc>
                      </a:pPr>
                      <a:r>
                        <a:rPr b="1" lang="fr-FR" sz="1600" spc="-1" strike="noStrike">
                          <a:solidFill>
                            <a:srgbClr val="000000"/>
                          </a:solidFill>
                          <a:latin typeface="Calibri"/>
                          <a:ea typeface="Times New Roman"/>
                        </a:rPr>
                        <a:t>*Grouper les achats et mutualiser ce qui peut encore l’être.</a:t>
                      </a:r>
                      <a:endParaRPr b="0" lang="fr-FR"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1" lang="fr-FR" sz="1600" spc="-1" strike="noStrike">
                          <a:solidFill>
                            <a:srgbClr val="558ed5"/>
                          </a:solidFill>
                          <a:latin typeface="Calibri"/>
                        </a:rPr>
                        <a:t>Réalisé</a:t>
                      </a: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rPr>
                        <a:t>*Pas de déplacements nationaux</a:t>
                      </a:r>
                      <a:endParaRPr b="0" lang="fr-FR" sz="1600" spc="-1" strike="noStrike">
                        <a:latin typeface="Arial"/>
                      </a:endParaRPr>
                    </a:p>
                    <a:p>
                      <a:pPr algn="just">
                        <a:lnSpc>
                          <a:spcPct val="100000"/>
                        </a:lnSpc>
                      </a:pPr>
                      <a:endParaRPr b="0" lang="fr-FR" sz="1600" spc="-1" strike="noStrike">
                        <a:latin typeface="Arial"/>
                      </a:endParaRPr>
                    </a:p>
                    <a:p>
                      <a:pPr algn="just">
                        <a:lnSpc>
                          <a:spcPct val="100000"/>
                        </a:lnSpc>
                      </a:pPr>
                      <a:endParaRPr b="0" lang="fr-FR" sz="1600" spc="-1" strike="noStrike">
                        <a:latin typeface="Arial"/>
                      </a:endParaRPr>
                    </a:p>
                    <a:p>
                      <a:pPr algn="just">
                        <a:lnSpc>
                          <a:spcPct val="100000"/>
                        </a:lnSpc>
                      </a:pPr>
                      <a:endParaRPr b="0" lang="fr-FR" sz="1600" spc="-1" strike="noStrike">
                        <a:latin typeface="Arial"/>
                      </a:endParaRPr>
                    </a:p>
                    <a:p>
                      <a:pPr algn="just">
                        <a:lnSpc>
                          <a:spcPct val="100000"/>
                        </a:lnSpc>
                      </a:pPr>
                      <a:endParaRPr b="0" lang="fr-FR" sz="1600" spc="-1" strike="noStrike">
                        <a:latin typeface="Arial"/>
                      </a:endParaRPr>
                    </a:p>
                    <a:p>
                      <a:pPr algn="just">
                        <a:lnSpc>
                          <a:spcPct val="100000"/>
                        </a:lnSpc>
                      </a:pPr>
                      <a:endParaRPr b="0" lang="fr-FR" sz="1600" spc="-1" strike="noStrike">
                        <a:latin typeface="Arial"/>
                      </a:endParaRPr>
                    </a:p>
                    <a:p>
                      <a:pPr algn="just">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rPr>
                        <a:t>*Prévu mais non abouti raison COVID</a:t>
                      </a:r>
                      <a:endParaRPr b="0" lang="fr-FR" sz="1600" spc="-1" strike="noStrike">
                        <a:latin typeface="Arial"/>
                      </a:endParaRPr>
                    </a:p>
                    <a:p>
                      <a:pPr algn="just">
                        <a:lnSpc>
                          <a:spcPct val="100000"/>
                        </a:lnSpc>
                      </a:pPr>
                      <a:endParaRPr b="0" lang="fr-FR" sz="1600" spc="-1" strike="noStrike">
                        <a:latin typeface="Arial"/>
                      </a:endParaRPr>
                    </a:p>
                    <a:p>
                      <a:pPr algn="just">
                        <a:lnSpc>
                          <a:spcPct val="100000"/>
                        </a:lnSpc>
                      </a:pPr>
                      <a:r>
                        <a:rPr b="1" lang="fr-FR" sz="1600" spc="-1" strike="noStrike">
                          <a:solidFill>
                            <a:srgbClr val="000000"/>
                          </a:solidFill>
                          <a:latin typeface="Calibri"/>
                        </a:rPr>
                        <a:t>*Réalisé</a:t>
                      </a:r>
                      <a:endParaRPr b="0" lang="fr-FR" sz="1600" spc="-1" strike="noStrike">
                        <a:latin typeface="Arial"/>
                      </a:endParaRPr>
                    </a:p>
                    <a:p>
                      <a:pPr algn="just">
                        <a:lnSpc>
                          <a:spcPct val="100000"/>
                        </a:lnSpc>
                      </a:pPr>
                      <a:endParaRPr b="0" lang="fr-FR" sz="1600" spc="-1" strike="noStrike">
                        <a:latin typeface="Arial"/>
                      </a:endParaRPr>
                    </a:p>
                    <a:p>
                      <a:pPr algn="just">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rPr>
                        <a:t>*Arrêt du contrat photocopieur (avril 2020)</a:t>
                      </a:r>
                      <a:endParaRPr b="0" lang="fr-FR" sz="1600" spc="-1" strike="noStrike">
                        <a:latin typeface="Arial"/>
                      </a:endParaRPr>
                    </a:p>
                    <a:p>
                      <a:pPr>
                        <a:lnSpc>
                          <a:spcPct val="100000"/>
                        </a:lnSpc>
                      </a:pPr>
                      <a:r>
                        <a:rPr b="1" lang="fr-FR" sz="1600" spc="-1" strike="noStrike">
                          <a:solidFill>
                            <a:srgbClr val="000000"/>
                          </a:solidFill>
                          <a:latin typeface="Calibri"/>
                        </a:rPr>
                        <a:t>*Achat groupé des médailles</a:t>
                      </a:r>
                      <a:endParaRPr b="0" lang="fr-FR" sz="1600" spc="-1" strike="noStrike">
                        <a:latin typeface="Arial"/>
                      </a:endParaRPr>
                    </a:p>
                    <a:p>
                      <a:pPr>
                        <a:lnSpc>
                          <a:spcPct val="100000"/>
                        </a:lnSpc>
                      </a:pPr>
                      <a:r>
                        <a:rPr b="1" lang="fr-FR" sz="1600" spc="-1" strike="noStrike">
                          <a:solidFill>
                            <a:srgbClr val="000000"/>
                          </a:solidFill>
                          <a:latin typeface="Calibri"/>
                        </a:rPr>
                        <a:t>*Prise en charge financière du territoire sur les récompenses</a:t>
                      </a:r>
                      <a:endParaRPr b="0" lang="fr-FR"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1" lang="fr-FR" sz="1600" spc="-1" strike="noStrike">
                          <a:solidFill>
                            <a:srgbClr val="558ed5"/>
                          </a:solidFill>
                          <a:latin typeface="Calibri"/>
                        </a:rPr>
                        <a:t>Perspectives  </a:t>
                      </a:r>
                      <a:endParaRPr b="0" lang="fr-FR" sz="1600" spc="-1" strike="noStrike">
                        <a:latin typeface="Arial"/>
                      </a:endParaRPr>
                    </a:p>
                    <a:p>
                      <a:pPr algn="ctr">
                        <a:lnSpc>
                          <a:spcPct val="100000"/>
                        </a:lnSpc>
                      </a:pPr>
                      <a:r>
                        <a:rPr b="1" lang="fr-FR" sz="1600" spc="-1" strike="noStrike">
                          <a:solidFill>
                            <a:srgbClr val="558ed5"/>
                          </a:solidFill>
                          <a:latin typeface="Calibri"/>
                        </a:rPr>
                        <a:t>2020-2021</a:t>
                      </a:r>
                      <a:endParaRPr b="0" lang="fr-FR" sz="1600" spc="-1" strike="noStrike">
                        <a:latin typeface="Arial"/>
                      </a:endParaRPr>
                    </a:p>
                    <a:p>
                      <a:pPr algn="ct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rPr>
                        <a:t>*A reconduire</a:t>
                      </a: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rPr>
                        <a:t>*A reconduire</a:t>
                      </a: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rPr>
                        <a:t>*Fermeture compte Banque Chaix pour décembre 2020.</a:t>
                      </a:r>
                      <a:endParaRPr b="0" lang="fr-FR" sz="1600" spc="-1" strike="noStrike">
                        <a:latin typeface="Arial"/>
                      </a:endParaRPr>
                    </a:p>
                    <a:p>
                      <a:pPr>
                        <a:lnSpc>
                          <a:spcPct val="100000"/>
                        </a:lnSpc>
                      </a:pPr>
                      <a:r>
                        <a:rPr b="1" lang="fr-FR" sz="1600" spc="-1" strike="noStrike">
                          <a:solidFill>
                            <a:srgbClr val="000000"/>
                          </a:solidFill>
                          <a:latin typeface="Calibri"/>
                        </a:rPr>
                        <a:t>*Placement quand avance de trésorerie</a:t>
                      </a:r>
                      <a:endParaRPr b="0" lang="fr-FR" sz="1600" spc="-1" strike="noStrike">
                        <a:latin typeface="Arial"/>
                      </a:endParaRPr>
                    </a:p>
                    <a:p>
                      <a:pPr algn="just">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rPr>
                        <a:t>*A priori plus réellement de « niches » d’économies</a:t>
                      </a:r>
                      <a:endParaRPr b="0" lang="fr-FR"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78" name="Table 1"/>
          <p:cNvGraphicFramePr/>
          <p:nvPr/>
        </p:nvGraphicFramePr>
        <p:xfrm>
          <a:off x="533520" y="685800"/>
          <a:ext cx="8181000" cy="5790600"/>
        </p:xfrm>
        <a:graphic>
          <a:graphicData uri="http://schemas.openxmlformats.org/drawingml/2006/table">
            <a:tbl>
              <a:tblPr/>
              <a:tblGrid>
                <a:gridCol w="2727000"/>
                <a:gridCol w="2382840"/>
                <a:gridCol w="3071160"/>
              </a:tblGrid>
              <a:tr h="5790960">
                <a:tc>
                  <a:txBody>
                    <a:bodyPr>
                      <a:noAutofit/>
                    </a:bodyPr>
                    <a:p>
                      <a:pPr marL="216000" indent="-213120" algn="ctr">
                        <a:lnSpc>
                          <a:spcPct val="100000"/>
                        </a:lnSpc>
                        <a:buClr>
                          <a:srgbClr val="0070c0"/>
                        </a:buClr>
                        <a:buFont typeface="Arial"/>
                        <a:buChar char="•"/>
                      </a:pPr>
                      <a:r>
                        <a:rPr b="1" lang="fr-FR" sz="1600" spc="-1" strike="noStrike">
                          <a:solidFill>
                            <a:srgbClr val="0070c0"/>
                          </a:solidFill>
                          <a:latin typeface="Calibri"/>
                        </a:rPr>
                        <a:t>Objectif 2019-2020</a:t>
                      </a:r>
                      <a:r>
                        <a:rPr b="1" lang="fr-FR" sz="1600" spc="-1" strike="noStrike">
                          <a:solidFill>
                            <a:srgbClr val="000000"/>
                          </a:solidFill>
                          <a:latin typeface="Calibri"/>
                        </a:rPr>
                        <a:t> </a:t>
                      </a:r>
                      <a:endParaRPr b="0" lang="fr-FR" sz="1600" spc="-1" strike="noStrike">
                        <a:latin typeface="Arial"/>
                      </a:endParaRPr>
                    </a:p>
                    <a:p>
                      <a:pPr algn="ct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r>
                        <a:rPr b="1" lang="fr-FR" sz="1600" spc="-1" strike="noStrike" u="sng">
                          <a:solidFill>
                            <a:srgbClr val="00b0f0"/>
                          </a:solidFill>
                          <a:uFillTx/>
                          <a:latin typeface="Calibri"/>
                          <a:ea typeface="Times New Roman"/>
                        </a:rPr>
                        <a:t>2- Communication- vie des AS</a:t>
                      </a:r>
                      <a:endParaRPr b="0" lang="fr-FR" sz="1600" spc="-1" strike="noStrike">
                        <a:latin typeface="Arial"/>
                      </a:endParaRPr>
                    </a:p>
                    <a:p>
                      <a:pPr>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ea typeface="Times New Roman"/>
                        </a:rPr>
                        <a:t>*Définir un plan d’actions pluriannuel au regard des orientations définies par le nouveau projet du comité</a:t>
                      </a:r>
                      <a:endParaRPr b="0" lang="fr-FR" sz="1600" spc="-1" strike="noStrike">
                        <a:latin typeface="Arial"/>
                      </a:endParaRPr>
                    </a:p>
                    <a:p>
                      <a:pPr algn="just">
                        <a:lnSpc>
                          <a:spcPct val="100000"/>
                        </a:lnSpc>
                      </a:pPr>
                      <a:endParaRPr b="0" lang="fr-FR" sz="1600" spc="-1" strike="noStrike">
                        <a:latin typeface="Arial"/>
                      </a:endParaRPr>
                    </a:p>
                    <a:p>
                      <a:pPr algn="just">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ea typeface="Times New Roman"/>
                        </a:rPr>
                        <a:t>*Poursuivre le travail de mise en conformité des AS du comité.</a:t>
                      </a:r>
                      <a:endParaRPr b="0" lang="fr-FR" sz="1600" spc="-1" strike="noStrike">
                        <a:latin typeface="Arial"/>
                      </a:endParaRPr>
                    </a:p>
                    <a:p>
                      <a:pPr algn="just">
                        <a:lnSpc>
                          <a:spcPct val="100000"/>
                        </a:lnSpc>
                      </a:pPr>
                      <a:endParaRPr b="0" lang="fr-FR" sz="1600" spc="-1" strike="noStrike">
                        <a:latin typeface="Arial"/>
                      </a:endParaRPr>
                    </a:p>
                    <a:p>
                      <a:pPr algn="just">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ea typeface="Times New Roman"/>
                        </a:rPr>
                        <a:t>*Engager une réflexion sur les pratiques des enseignants concernant les heures d’AS</a:t>
                      </a:r>
                      <a:endParaRPr b="0" lang="fr-FR" sz="1600" spc="-1" strike="noStrike">
                        <a:latin typeface="Arial"/>
                      </a:endParaRPr>
                    </a:p>
                    <a:p>
                      <a:pPr>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ea typeface="Times New Roman"/>
                        </a:rPr>
                        <a:t>*Poursuivre  le développement du site du 1 degré.</a:t>
                      </a:r>
                      <a:endParaRPr b="0" lang="fr-FR" sz="1600" spc="-1" strike="noStrike">
                        <a:latin typeface="Arial"/>
                      </a:endParaRPr>
                    </a:p>
                    <a:p>
                      <a:pPr>
                        <a:lnSpc>
                          <a:spcPct val="100000"/>
                        </a:lnSpc>
                      </a:pPr>
                      <a:endParaRPr b="0" lang="fr-FR"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1" lang="fr-FR" sz="1600" spc="-1" strike="noStrike">
                          <a:solidFill>
                            <a:srgbClr val="0070c0"/>
                          </a:solidFill>
                          <a:latin typeface="Calibri"/>
                        </a:rPr>
                        <a:t>Réalisé</a:t>
                      </a:r>
                      <a:endParaRPr b="0" lang="fr-FR" sz="1600" spc="-1" strike="noStrike">
                        <a:latin typeface="Arial"/>
                      </a:endParaRPr>
                    </a:p>
                    <a:p>
                      <a:pPr algn="ctr">
                        <a:lnSpc>
                          <a:spcPct val="100000"/>
                        </a:lnSpc>
                      </a:pPr>
                      <a:endParaRPr b="0" lang="fr-FR" sz="1600" spc="-1" strike="noStrike">
                        <a:latin typeface="Arial"/>
                      </a:endParaRPr>
                    </a:p>
                    <a:p>
                      <a:pPr algn="ctr">
                        <a:lnSpc>
                          <a:spcPct val="100000"/>
                        </a:lnSpc>
                      </a:pPr>
                      <a:endParaRPr b="0" lang="fr-FR" sz="1600" spc="-1" strike="noStrike">
                        <a:latin typeface="Arial"/>
                      </a:endParaRPr>
                    </a:p>
                    <a:p>
                      <a:pPr algn="ctr">
                        <a:lnSpc>
                          <a:spcPct val="100000"/>
                        </a:lnSpc>
                      </a:pPr>
                      <a:endParaRPr b="0" lang="fr-FR" sz="1600" spc="-1" strike="noStrike">
                        <a:latin typeface="Arial"/>
                      </a:endParaRPr>
                    </a:p>
                    <a:p>
                      <a:pPr algn="ctr">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rPr>
                        <a:t>Non réalisé</a:t>
                      </a:r>
                      <a:endParaRPr b="0" lang="fr-FR" sz="1600" spc="-1" strike="noStrike">
                        <a:latin typeface="Arial"/>
                      </a:endParaRPr>
                    </a:p>
                    <a:p>
                      <a:pPr marL="216000" indent="-212760" algn="ctr">
                        <a:lnSpc>
                          <a:spcPct val="100000"/>
                        </a:lnSpc>
                      </a:pPr>
                      <a:endParaRPr b="0" lang="fr-FR" sz="1600" spc="-1" strike="noStrike">
                        <a:latin typeface="Arial"/>
                      </a:endParaRPr>
                    </a:p>
                    <a:p>
                      <a:pPr marL="216000" indent="-212760" algn="ctr">
                        <a:lnSpc>
                          <a:spcPct val="100000"/>
                        </a:lnSpc>
                      </a:pPr>
                      <a:endParaRPr b="0" lang="fr-FR" sz="1600" spc="-1" strike="noStrike">
                        <a:latin typeface="Arial"/>
                      </a:endParaRPr>
                    </a:p>
                    <a:p>
                      <a:pPr marL="216000" indent="-212760" algn="ctr">
                        <a:lnSpc>
                          <a:spcPct val="100000"/>
                        </a:lnSpc>
                      </a:pPr>
                      <a:endParaRPr b="0" lang="fr-FR" sz="1600" spc="-1" strike="noStrike">
                        <a:latin typeface="Arial"/>
                      </a:endParaRPr>
                    </a:p>
                    <a:p>
                      <a:pPr marL="216000" indent="-212760" algn="ctr">
                        <a:lnSpc>
                          <a:spcPct val="100000"/>
                        </a:lnSpc>
                      </a:pPr>
                      <a:endParaRPr b="0" lang="fr-FR" sz="1600" spc="-1" strike="noStrike">
                        <a:latin typeface="Arial"/>
                      </a:endParaRPr>
                    </a:p>
                    <a:p>
                      <a:pPr marL="216000" indent="-212760" algn="ctr">
                        <a:lnSpc>
                          <a:spcPct val="100000"/>
                        </a:lnSpc>
                      </a:pPr>
                      <a:endParaRPr b="0" lang="fr-FR" sz="1600" spc="-1" strike="noStrike">
                        <a:latin typeface="Arial"/>
                      </a:endParaRPr>
                    </a:p>
                    <a:p>
                      <a:pPr marL="216000" indent="-212760">
                        <a:lnSpc>
                          <a:spcPct val="100000"/>
                        </a:lnSpc>
                      </a:pPr>
                      <a:r>
                        <a:rPr b="1" lang="fr-FR" sz="1600" spc="-1" strike="noStrike">
                          <a:solidFill>
                            <a:srgbClr val="000000"/>
                          </a:solidFill>
                          <a:latin typeface="Calibri"/>
                        </a:rPr>
                        <a:t>Des avancées mais pas 100 %</a:t>
                      </a:r>
                      <a:r>
                        <a:rPr b="0" lang="fr-FR" sz="1600" spc="-1" strike="noStrike">
                          <a:solidFill>
                            <a:srgbClr val="000000"/>
                          </a:solidFill>
                          <a:latin typeface="Arial"/>
                        </a:rPr>
                        <a:t> </a:t>
                      </a:r>
                      <a:r>
                        <a:rPr b="1" lang="fr-FR" sz="1600" spc="-1" strike="noStrike">
                          <a:solidFill>
                            <a:srgbClr val="000000"/>
                          </a:solidFill>
                          <a:latin typeface="Calibri"/>
                        </a:rPr>
                        <a:t>d’AS « conformes »</a:t>
                      </a:r>
                      <a:endParaRPr b="0" lang="fr-FR" sz="1600" spc="-1" strike="noStrike">
                        <a:latin typeface="Arial"/>
                      </a:endParaRPr>
                    </a:p>
                    <a:p>
                      <a:pPr marL="216000" indent="-212760">
                        <a:lnSpc>
                          <a:spcPct val="100000"/>
                        </a:lnSpc>
                      </a:pPr>
                      <a:endParaRPr b="0" lang="fr-FR" sz="1600" spc="-1" strike="noStrike">
                        <a:latin typeface="Arial"/>
                      </a:endParaRPr>
                    </a:p>
                    <a:p>
                      <a:pPr marL="216000" indent="-212760">
                        <a:lnSpc>
                          <a:spcPct val="100000"/>
                        </a:lnSpc>
                      </a:pPr>
                      <a:endParaRPr b="0" lang="fr-FR" sz="1600" spc="-1" strike="noStrike">
                        <a:latin typeface="Arial"/>
                      </a:endParaRPr>
                    </a:p>
                    <a:p>
                      <a:pPr marL="216000" indent="-212760">
                        <a:lnSpc>
                          <a:spcPct val="100000"/>
                        </a:lnSpc>
                      </a:pPr>
                      <a:r>
                        <a:rPr b="1" lang="fr-FR" sz="1600" spc="-1" strike="noStrike">
                          <a:solidFill>
                            <a:srgbClr val="000000"/>
                          </a:solidFill>
                          <a:latin typeface="Calibri"/>
                        </a:rPr>
                        <a:t>Non réalisé</a:t>
                      </a:r>
                      <a:endParaRPr b="0" lang="fr-FR" sz="1600" spc="-1" strike="noStrike">
                        <a:latin typeface="Arial"/>
                      </a:endParaRPr>
                    </a:p>
                    <a:p>
                      <a:pPr marL="216000" indent="-212760" algn="ctr">
                        <a:lnSpc>
                          <a:spcPct val="100000"/>
                        </a:lnSpc>
                      </a:pPr>
                      <a:endParaRPr b="0" lang="fr-FR" sz="1600" spc="-1" strike="noStrike">
                        <a:latin typeface="Arial"/>
                      </a:endParaRPr>
                    </a:p>
                    <a:p>
                      <a:pPr marL="216000" indent="-212760" algn="ctr">
                        <a:lnSpc>
                          <a:spcPct val="100000"/>
                        </a:lnSpc>
                      </a:pPr>
                      <a:endParaRPr b="0" lang="fr-FR" sz="1600" spc="-1" strike="noStrike">
                        <a:latin typeface="Arial"/>
                      </a:endParaRPr>
                    </a:p>
                    <a:p>
                      <a:pPr marL="216000" indent="-212760" algn="ctr">
                        <a:lnSpc>
                          <a:spcPct val="100000"/>
                        </a:lnSpc>
                      </a:pPr>
                      <a:endParaRPr b="0" lang="fr-FR" sz="1600" spc="-1" strike="noStrike">
                        <a:latin typeface="Arial"/>
                      </a:endParaRPr>
                    </a:p>
                    <a:p>
                      <a:pPr marL="216000" indent="-212760" algn="just">
                        <a:lnSpc>
                          <a:spcPct val="100000"/>
                        </a:lnSpc>
                      </a:pPr>
                      <a:r>
                        <a:rPr b="1" lang="fr-FR" sz="1600" spc="-1" strike="noStrike">
                          <a:solidFill>
                            <a:srgbClr val="000000"/>
                          </a:solidFill>
                          <a:latin typeface="Calibri"/>
                          <a:ea typeface="Times New Roman"/>
                        </a:rPr>
                        <a:t>Une architecture est définie</a:t>
                      </a:r>
                      <a:endParaRPr b="0" lang="fr-FR" sz="1600" spc="-1" strike="noStrike">
                        <a:latin typeface="Arial"/>
                      </a:endParaRPr>
                    </a:p>
                    <a:p>
                      <a:pPr marL="216000" indent="-212760" algn="just">
                        <a:lnSpc>
                          <a:spcPct val="100000"/>
                        </a:lnSpc>
                      </a:pPr>
                      <a:endParaRPr b="0" lang="fr-FR"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1" lang="fr-FR" sz="1600" spc="-1" strike="noStrike">
                          <a:solidFill>
                            <a:srgbClr val="0070c0"/>
                          </a:solidFill>
                          <a:latin typeface="Calibri"/>
                        </a:rPr>
                        <a:t>Perspectives  </a:t>
                      </a:r>
                      <a:endParaRPr b="0" lang="fr-FR" sz="1600" spc="-1" strike="noStrike">
                        <a:latin typeface="Arial"/>
                      </a:endParaRPr>
                    </a:p>
                    <a:p>
                      <a:pPr algn="ctr">
                        <a:lnSpc>
                          <a:spcPct val="100000"/>
                        </a:lnSpc>
                      </a:pPr>
                      <a:r>
                        <a:rPr b="1" lang="fr-FR" sz="1600" spc="-1" strike="noStrike">
                          <a:solidFill>
                            <a:srgbClr val="0070c0"/>
                          </a:solidFill>
                          <a:latin typeface="Calibri"/>
                        </a:rPr>
                        <a:t>2020-2021</a:t>
                      </a: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rPr>
                        <a:t>*Diffusion large du projet de l’association.</a:t>
                      </a: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rPr>
                        <a:t>*Atteindre en 2021 la conformité de tous en accentuant l’accompagnement des établissements pour la faire</a:t>
                      </a: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rPr>
                        <a:t>*Alimenter en contenu et ressources</a:t>
                      </a:r>
                      <a:endParaRPr b="0" lang="fr-FR" sz="1600" spc="-1" strike="noStrike">
                        <a:latin typeface="Arial"/>
                      </a:endParaRPr>
                    </a:p>
                    <a:p>
                      <a:pPr>
                        <a:lnSpc>
                          <a:spcPct val="100000"/>
                        </a:lnSpc>
                      </a:pPr>
                      <a:endParaRPr b="0" lang="fr-FR"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79" name="Table 1"/>
          <p:cNvGraphicFramePr/>
          <p:nvPr/>
        </p:nvGraphicFramePr>
        <p:xfrm>
          <a:off x="533520" y="838080"/>
          <a:ext cx="8181360" cy="5486040"/>
        </p:xfrm>
        <a:graphic>
          <a:graphicData uri="http://schemas.openxmlformats.org/drawingml/2006/table">
            <a:tbl>
              <a:tblPr/>
              <a:tblGrid>
                <a:gridCol w="2727000"/>
                <a:gridCol w="2917440"/>
                <a:gridCol w="2536920"/>
              </a:tblGrid>
              <a:tr h="5486400">
                <a:tc>
                  <a:txBody>
                    <a:bodyPr>
                      <a:noAutofit/>
                    </a:bodyPr>
                    <a:p>
                      <a:pPr marL="216000" indent="-213120" algn="ctr">
                        <a:lnSpc>
                          <a:spcPct val="100000"/>
                        </a:lnSpc>
                      </a:pPr>
                      <a:r>
                        <a:rPr b="1" lang="fr-FR" sz="1600" spc="-1" strike="noStrike">
                          <a:solidFill>
                            <a:srgbClr val="0070c0"/>
                          </a:solidFill>
                          <a:latin typeface="Calibri"/>
                        </a:rPr>
                        <a:t>Objectif 2019-2020</a:t>
                      </a:r>
                      <a:r>
                        <a:rPr b="1" lang="fr-FR" sz="1600" spc="-1" strike="noStrike">
                          <a:solidFill>
                            <a:srgbClr val="000000"/>
                          </a:solidFill>
                          <a:latin typeface="Calibri"/>
                        </a:rPr>
                        <a:t> </a:t>
                      </a:r>
                      <a:endParaRPr b="0" lang="fr-FR" sz="1600" spc="-1" strike="noStrike">
                        <a:latin typeface="Arial"/>
                      </a:endParaRPr>
                    </a:p>
                    <a:p>
                      <a:pPr marL="216000" indent="-213120" algn="ctr">
                        <a:lnSpc>
                          <a:spcPct val="100000"/>
                        </a:lnSpc>
                      </a:pPr>
                      <a:endParaRPr b="0" lang="fr-FR" sz="1600" spc="-1" strike="noStrike">
                        <a:latin typeface="Arial"/>
                      </a:endParaRPr>
                    </a:p>
                    <a:p>
                      <a:pPr marL="216000" indent="-213120">
                        <a:lnSpc>
                          <a:spcPct val="100000"/>
                        </a:lnSpc>
                      </a:pPr>
                      <a:endParaRPr b="0" lang="fr-FR" sz="1600" spc="-1" strike="noStrike">
                        <a:latin typeface="Arial"/>
                      </a:endParaRPr>
                    </a:p>
                    <a:p>
                      <a:pPr marL="216000" indent="-213120">
                        <a:lnSpc>
                          <a:spcPct val="100000"/>
                        </a:lnSpc>
                      </a:pP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Continuer à étendre le réseau des partenaires.</a:t>
                      </a:r>
                      <a:endParaRPr b="0" lang="fr-FR" sz="1600" spc="-1" strike="noStrike">
                        <a:latin typeface="Arial"/>
                      </a:endParaRPr>
                    </a:p>
                    <a:p>
                      <a:pPr marL="216000" indent="-213120">
                        <a:lnSpc>
                          <a:spcPct val="100000"/>
                        </a:lnSpc>
                      </a:pPr>
                      <a:endParaRPr b="0" lang="fr-FR" sz="1600" spc="-1" strike="noStrike">
                        <a:latin typeface="Arial"/>
                      </a:endParaRPr>
                    </a:p>
                    <a:p>
                      <a:pPr marL="216000" indent="-213120">
                        <a:lnSpc>
                          <a:spcPct val="100000"/>
                        </a:lnSpc>
                      </a:pPr>
                      <a:endParaRPr b="0" lang="fr-FR" sz="1600" spc="-1" strike="noStrike">
                        <a:latin typeface="Arial"/>
                      </a:endParaRPr>
                    </a:p>
                    <a:p>
                      <a:pPr marL="216000" indent="-213120">
                        <a:lnSpc>
                          <a:spcPct val="100000"/>
                        </a:lnSpc>
                      </a:pPr>
                      <a:endParaRPr b="0" lang="fr-FR" sz="1600" spc="-1" strike="noStrike">
                        <a:latin typeface="Arial"/>
                      </a:endParaRPr>
                    </a:p>
                    <a:p>
                      <a:pPr marL="216000" indent="-213120">
                        <a:lnSpc>
                          <a:spcPct val="100000"/>
                        </a:lnSpc>
                      </a:pP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 </a:t>
                      </a:r>
                      <a:r>
                        <a:rPr b="1" lang="fr-FR" sz="1600" spc="-1" strike="noStrike">
                          <a:solidFill>
                            <a:srgbClr val="000000"/>
                          </a:solidFill>
                          <a:latin typeface="Calibri"/>
                          <a:ea typeface="Times New Roman"/>
                        </a:rPr>
                        <a:t>Renforcer la finalisation de conventions</a:t>
                      </a:r>
                      <a:endParaRPr b="0" lang="fr-FR" sz="1600" spc="-1" strike="noStrike">
                        <a:latin typeface="Arial"/>
                      </a:endParaRPr>
                    </a:p>
                    <a:p>
                      <a:pPr marL="216000" indent="-213120" algn="ctr">
                        <a:lnSpc>
                          <a:spcPct val="100000"/>
                        </a:lnSpc>
                      </a:pPr>
                      <a:endParaRPr b="0" lang="fr-FR" sz="1600" spc="-1" strike="noStrike">
                        <a:latin typeface="Arial"/>
                      </a:endParaRPr>
                    </a:p>
                    <a:p>
                      <a:pPr marL="216000" indent="-213120" algn="ctr">
                        <a:lnSpc>
                          <a:spcPct val="100000"/>
                        </a:lnSpc>
                      </a:pPr>
                      <a:endParaRPr b="0" lang="fr-FR" sz="1600" spc="-1" strike="noStrike">
                        <a:latin typeface="Arial"/>
                      </a:endParaRPr>
                    </a:p>
                    <a:p>
                      <a:pPr marL="216000" indent="-213120" algn="ctr">
                        <a:lnSpc>
                          <a:spcPct val="100000"/>
                        </a:lnSpc>
                      </a:pPr>
                      <a:endParaRPr b="0" lang="fr-FR" sz="1600" spc="-1" strike="noStrike">
                        <a:latin typeface="Arial"/>
                      </a:endParaRPr>
                    </a:p>
                    <a:p>
                      <a:pPr marL="216000" indent="-213120" algn="ctr">
                        <a:lnSpc>
                          <a:spcPct val="100000"/>
                        </a:lnSpc>
                      </a:pPr>
                      <a:endParaRPr b="0" lang="fr-FR" sz="1600" spc="-1" strike="noStrike">
                        <a:latin typeface="Arial"/>
                      </a:endParaRPr>
                    </a:p>
                    <a:p>
                      <a:pPr marL="216000" indent="-213120">
                        <a:lnSpc>
                          <a:spcPct val="100000"/>
                        </a:lnSpc>
                      </a:pPr>
                      <a:r>
                        <a:rPr b="1" lang="fr-FR" sz="1600" spc="-1" strike="noStrike" u="sng">
                          <a:solidFill>
                            <a:srgbClr val="00b0f0"/>
                          </a:solidFill>
                          <a:uFillTx/>
                          <a:latin typeface="Calibri"/>
                          <a:ea typeface="Times New Roman"/>
                        </a:rPr>
                        <a:t>3- outils informatiques :</a:t>
                      </a:r>
                      <a:endParaRPr b="0" lang="fr-FR" sz="1600" spc="-1" strike="noStrike">
                        <a:latin typeface="Arial"/>
                      </a:endParaRPr>
                    </a:p>
                    <a:p>
                      <a:pPr marL="216000" indent="-213120">
                        <a:lnSpc>
                          <a:spcPct val="100000"/>
                        </a:lnSpc>
                      </a:pP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Une meilleure utilisation des logiciels</a:t>
                      </a:r>
                      <a:endParaRPr b="0" lang="fr-FR" sz="1600" spc="-1" strike="noStrike">
                        <a:latin typeface="Arial"/>
                      </a:endParaRPr>
                    </a:p>
                    <a:p>
                      <a:pPr marL="216000" indent="-213120" algn="ctr">
                        <a:lnSpc>
                          <a:spcPct val="100000"/>
                        </a:lnSpc>
                      </a:pPr>
                      <a:endParaRPr b="0" lang="fr-FR"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1" lang="fr-FR" sz="1600" spc="-1" strike="noStrike">
                          <a:solidFill>
                            <a:srgbClr val="0070c0"/>
                          </a:solidFill>
                          <a:latin typeface="Calibri"/>
                        </a:rPr>
                        <a:t>Réalisé</a:t>
                      </a:r>
                      <a:endParaRPr b="0" lang="fr-FR" sz="1600" spc="-1" strike="noStrike">
                        <a:latin typeface="Arial"/>
                      </a:endParaRPr>
                    </a:p>
                    <a:p>
                      <a:pPr algn="ctr">
                        <a:lnSpc>
                          <a:spcPct val="100000"/>
                        </a:lnSpc>
                      </a:pPr>
                      <a:endParaRPr b="0" lang="fr-FR" sz="1600" spc="-1" strike="noStrike">
                        <a:latin typeface="Arial"/>
                      </a:endParaRPr>
                    </a:p>
                    <a:p>
                      <a:pPr algn="ctr">
                        <a:lnSpc>
                          <a:spcPct val="100000"/>
                        </a:lnSpc>
                      </a:pPr>
                      <a:r>
                        <a:rPr b="1" lang="fr-FR" sz="1600" spc="-1" strike="noStrike">
                          <a:solidFill>
                            <a:srgbClr val="000000"/>
                          </a:solidFill>
                          <a:latin typeface="Calibri"/>
                          <a:ea typeface="Times New Roman"/>
                        </a:rPr>
                        <a:t> </a:t>
                      </a:r>
                      <a:endParaRPr b="0" lang="fr-FR" sz="1600" spc="-1" strike="noStrike">
                        <a:latin typeface="Arial"/>
                      </a:endParaRPr>
                    </a:p>
                    <a:p>
                      <a:pPr marL="216000" indent="-213120" algn="ctr">
                        <a:lnSpc>
                          <a:spcPct val="100000"/>
                        </a:lnSpc>
                      </a:pP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*Pas de nouveaux partenaires</a:t>
                      </a: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 </a:t>
                      </a:r>
                      <a:r>
                        <a:rPr b="1" lang="fr-FR" sz="1600" spc="-1" strike="noStrike">
                          <a:solidFill>
                            <a:srgbClr val="000000"/>
                          </a:solidFill>
                          <a:latin typeface="Calibri"/>
                          <a:ea typeface="Times New Roman"/>
                        </a:rPr>
                        <a:t>si ce n’est dans le cadre de la</a:t>
                      </a: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 </a:t>
                      </a:r>
                      <a:r>
                        <a:rPr b="1" lang="fr-FR" sz="1600" spc="-1" strike="noStrike">
                          <a:solidFill>
                            <a:srgbClr val="000000"/>
                          </a:solidFill>
                          <a:latin typeface="Calibri"/>
                          <a:ea typeface="Times New Roman"/>
                        </a:rPr>
                        <a:t>convention avec la banque</a:t>
                      </a:r>
                      <a:endParaRPr b="0" lang="fr-FR" sz="1600" spc="-1" strike="noStrike">
                        <a:latin typeface="Arial"/>
                      </a:endParaRPr>
                    </a:p>
                    <a:p>
                      <a:pPr marL="216000" indent="-213120">
                        <a:lnSpc>
                          <a:spcPct val="100000"/>
                        </a:lnSpc>
                      </a:pPr>
                      <a:endParaRPr b="0" lang="fr-FR" sz="1600" spc="-1" strike="noStrike">
                        <a:latin typeface="Arial"/>
                      </a:endParaRPr>
                    </a:p>
                    <a:p>
                      <a:pPr marL="216000" indent="-213120">
                        <a:lnSpc>
                          <a:spcPct val="100000"/>
                        </a:lnSpc>
                      </a:pPr>
                      <a:endParaRPr b="0" lang="fr-FR" sz="1600" spc="-1" strike="noStrike">
                        <a:latin typeface="Arial"/>
                      </a:endParaRPr>
                    </a:p>
                    <a:p>
                      <a:pPr marL="216000" indent="-213120">
                        <a:lnSpc>
                          <a:spcPct val="100000"/>
                        </a:lnSpc>
                      </a:pP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*Convention avec l’AFSA sur la</a:t>
                      </a: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formation aux GQS</a:t>
                      </a: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Microsoft YaHei"/>
                        </a:rPr>
                        <a:t>*Réunions régulières avec les</a:t>
                      </a: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Microsoft YaHei"/>
                        </a:rPr>
                        <a:t> </a:t>
                      </a:r>
                      <a:r>
                        <a:rPr b="1" lang="fr-FR" sz="1600" spc="-1" strike="noStrike">
                          <a:solidFill>
                            <a:srgbClr val="000000"/>
                          </a:solidFill>
                          <a:latin typeface="Calibri"/>
                          <a:ea typeface="Microsoft YaHei"/>
                        </a:rPr>
                        <a:t>comités sportifs de rugby et de</a:t>
                      </a: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Microsoft YaHei"/>
                        </a:rPr>
                        <a:t> </a:t>
                      </a:r>
                      <a:r>
                        <a:rPr b="1" lang="fr-FR" sz="1600" spc="-1" strike="noStrike">
                          <a:solidFill>
                            <a:srgbClr val="000000"/>
                          </a:solidFill>
                          <a:latin typeface="Calibri"/>
                          <a:ea typeface="Microsoft YaHei"/>
                        </a:rPr>
                        <a:t>hand-ball</a:t>
                      </a:r>
                      <a:endParaRPr b="0" lang="fr-FR" sz="1600" spc="-1" strike="noStrike">
                        <a:latin typeface="Arial"/>
                      </a:endParaRPr>
                    </a:p>
                    <a:p>
                      <a:pPr marL="216000" indent="-213120">
                        <a:lnSpc>
                          <a:spcPct val="100000"/>
                        </a:lnSpc>
                      </a:pPr>
                      <a:endParaRPr b="0" lang="fr-FR" sz="1600" spc="-1" strike="noStrike">
                        <a:latin typeface="Arial"/>
                      </a:endParaRPr>
                    </a:p>
                    <a:p>
                      <a:pPr marL="216000" indent="-213120">
                        <a:lnSpc>
                          <a:spcPct val="100000"/>
                        </a:lnSpc>
                      </a:pP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*Désormais leur utilisation est</a:t>
                      </a: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 </a:t>
                      </a:r>
                      <a:r>
                        <a:rPr b="1" lang="fr-FR" sz="1600" spc="-1" strike="noStrike">
                          <a:solidFill>
                            <a:srgbClr val="000000"/>
                          </a:solidFill>
                          <a:latin typeface="Calibri"/>
                          <a:ea typeface="Times New Roman"/>
                        </a:rPr>
                        <a:t>bien maîtrisée dans l’ensemble</a:t>
                      </a: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*Amélioration des logiciels par L’UGSEL nationale </a:t>
                      </a:r>
                      <a:endParaRPr b="0" lang="fr-FR" sz="1600" spc="-1" strike="noStrike">
                        <a:latin typeface="Arial"/>
                      </a:endParaRPr>
                    </a:p>
                    <a:p>
                      <a:pPr marL="216000" indent="-213120" algn="ctr">
                        <a:lnSpc>
                          <a:spcPct val="100000"/>
                        </a:lnSpc>
                      </a:pPr>
                      <a:endParaRPr b="0" lang="fr-FR"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1" lang="fr-FR" sz="1600" spc="-1" strike="noStrike">
                          <a:solidFill>
                            <a:srgbClr val="0070c0"/>
                          </a:solidFill>
                          <a:latin typeface="Calibri"/>
                        </a:rPr>
                        <a:t>Perspectives  </a:t>
                      </a:r>
                      <a:endParaRPr b="0" lang="fr-FR" sz="1600" spc="-1" strike="noStrike">
                        <a:latin typeface="Arial"/>
                      </a:endParaRPr>
                    </a:p>
                    <a:p>
                      <a:pPr algn="ctr">
                        <a:lnSpc>
                          <a:spcPct val="100000"/>
                        </a:lnSpc>
                      </a:pPr>
                      <a:r>
                        <a:rPr b="1" lang="fr-FR" sz="1600" spc="-1" strike="noStrike">
                          <a:solidFill>
                            <a:srgbClr val="0070c0"/>
                          </a:solidFill>
                          <a:latin typeface="Calibri"/>
                        </a:rPr>
                        <a:t>2020-2021</a:t>
                      </a:r>
                      <a:endParaRPr b="0" lang="fr-FR" sz="1600" spc="-1" strike="noStrike">
                        <a:latin typeface="Arial"/>
                      </a:endParaRPr>
                    </a:p>
                    <a:p>
                      <a:pPr algn="ctr">
                        <a:lnSpc>
                          <a:spcPct val="100000"/>
                        </a:lnSpc>
                      </a:pPr>
                      <a:endParaRPr b="0" lang="fr-FR" sz="1600" spc="-1" strike="noStrike">
                        <a:latin typeface="Arial"/>
                      </a:endParaRPr>
                    </a:p>
                    <a:p>
                      <a:pPr algn="ctr">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rPr>
                        <a:t>*Continuer à soutenir l’action de partenariat et de conventionnement notamment avec l’ANS pour soutien, via UGSEL nationale, aux actions fortes : </a:t>
                      </a:r>
                      <a:r>
                        <a:rPr b="1" lang="fr-FR" sz="1600" spc="-1" strike="noStrike">
                          <a:solidFill>
                            <a:srgbClr val="ff0000"/>
                          </a:solidFill>
                          <a:latin typeface="Calibri"/>
                        </a:rPr>
                        <a:t>santé, jeunes officiels</a:t>
                      </a:r>
                      <a:endParaRPr b="0" lang="fr-FR" sz="1600" spc="-1" strike="noStrike">
                        <a:latin typeface="Arial"/>
                      </a:endParaRPr>
                    </a:p>
                    <a:p>
                      <a:pPr>
                        <a:lnSpc>
                          <a:spcPct val="100000"/>
                        </a:lnSpc>
                      </a:pPr>
                      <a:endParaRPr b="0" lang="fr-FR" sz="1600" spc="-1" strike="noStrike">
                        <a:latin typeface="Arial"/>
                      </a:endParaRPr>
                    </a:p>
                    <a:p>
                      <a:pPr>
                        <a:lnSpc>
                          <a:spcPct val="100000"/>
                        </a:lnSpc>
                      </a:pPr>
                      <a:r>
                        <a:rPr b="1" lang="fr-FR" sz="1600" spc="-1" strike="noStrike">
                          <a:solidFill>
                            <a:srgbClr val="000000"/>
                          </a:solidFill>
                          <a:latin typeface="Calibri"/>
                        </a:rPr>
                        <a:t>Continuer à étendre les réseau des partenaires </a:t>
                      </a:r>
                      <a:endParaRPr b="0" lang="fr-FR"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80" name="Table 1"/>
          <p:cNvGraphicFramePr/>
          <p:nvPr/>
        </p:nvGraphicFramePr>
        <p:xfrm>
          <a:off x="214200" y="685800"/>
          <a:ext cx="8643600" cy="6028920"/>
        </p:xfrm>
        <a:graphic>
          <a:graphicData uri="http://schemas.openxmlformats.org/drawingml/2006/table">
            <a:tbl>
              <a:tblPr/>
              <a:tblGrid>
                <a:gridCol w="2214360"/>
                <a:gridCol w="4294440"/>
                <a:gridCol w="2134800"/>
              </a:tblGrid>
              <a:tr h="6029280">
                <a:tc>
                  <a:txBody>
                    <a:bodyPr>
                      <a:noAutofit/>
                    </a:bodyPr>
                    <a:p>
                      <a:pPr marL="216000" indent="-213120" algn="ctr">
                        <a:lnSpc>
                          <a:spcPct val="100000"/>
                        </a:lnSpc>
                        <a:buClr>
                          <a:srgbClr val="0070c0"/>
                        </a:buClr>
                        <a:buFont typeface="Arial"/>
                        <a:buChar char="•"/>
                      </a:pPr>
                      <a:r>
                        <a:rPr b="1" lang="fr-FR" sz="1400" spc="-1" strike="noStrike">
                          <a:solidFill>
                            <a:srgbClr val="0070c0"/>
                          </a:solidFill>
                          <a:latin typeface="Calibri"/>
                        </a:rPr>
                        <a:t>Objectif 2019-2020</a:t>
                      </a:r>
                      <a:r>
                        <a:rPr b="1" lang="fr-FR" sz="1400" spc="-1" strike="noStrike">
                          <a:solidFill>
                            <a:srgbClr val="000000"/>
                          </a:solidFill>
                          <a:latin typeface="Calibri"/>
                        </a:rPr>
                        <a:t> </a:t>
                      </a:r>
                      <a:endParaRPr b="0" lang="fr-FR" sz="1400" spc="-1" strike="noStrike">
                        <a:latin typeface="Arial"/>
                      </a:endParaRPr>
                    </a:p>
                    <a:p>
                      <a:pPr>
                        <a:lnSpc>
                          <a:spcPct val="100000"/>
                        </a:lnSpc>
                      </a:pPr>
                      <a:endParaRPr b="0" lang="fr-FR" sz="1400" spc="-1" strike="noStrike">
                        <a:latin typeface="Arial"/>
                      </a:endParaRPr>
                    </a:p>
                    <a:p>
                      <a:pPr>
                        <a:lnSpc>
                          <a:spcPct val="100000"/>
                        </a:lnSpc>
                      </a:pPr>
                      <a:endParaRPr b="0" lang="fr-FR" sz="1400" spc="-1" strike="noStrike">
                        <a:latin typeface="Arial"/>
                      </a:endParaRPr>
                    </a:p>
                    <a:p>
                      <a:pPr>
                        <a:lnSpc>
                          <a:spcPct val="100000"/>
                        </a:lnSpc>
                      </a:pPr>
                      <a:endParaRPr b="0" lang="fr-FR" sz="1400" spc="-1" strike="noStrike">
                        <a:latin typeface="Arial"/>
                      </a:endParaRPr>
                    </a:p>
                    <a:p>
                      <a:pPr>
                        <a:lnSpc>
                          <a:spcPct val="100000"/>
                        </a:lnSpc>
                      </a:pPr>
                      <a:endParaRPr b="0" lang="fr-FR" sz="1400" spc="-1" strike="noStrike">
                        <a:latin typeface="Arial"/>
                      </a:endParaRPr>
                    </a:p>
                    <a:p>
                      <a:pPr>
                        <a:lnSpc>
                          <a:spcPct val="100000"/>
                        </a:lnSpc>
                      </a:pPr>
                      <a:endParaRPr b="0" lang="fr-FR" sz="1400" spc="-1" strike="noStrike">
                        <a:latin typeface="Arial"/>
                      </a:endParaRPr>
                    </a:p>
                    <a:p>
                      <a:pPr>
                        <a:lnSpc>
                          <a:spcPct val="100000"/>
                        </a:lnSpc>
                      </a:pPr>
                      <a:endParaRPr b="0" lang="fr-FR" sz="1400" spc="-1" strike="noStrike">
                        <a:latin typeface="Arial"/>
                      </a:endParaRPr>
                    </a:p>
                    <a:p>
                      <a:pPr>
                        <a:lnSpc>
                          <a:spcPct val="100000"/>
                        </a:lnSpc>
                      </a:pPr>
                      <a:endParaRPr b="0" lang="fr-FR" sz="1400" spc="-1" strike="noStrike">
                        <a:latin typeface="Arial"/>
                      </a:endParaRPr>
                    </a:p>
                    <a:p>
                      <a:pPr>
                        <a:lnSpc>
                          <a:spcPct val="100000"/>
                        </a:lnSpc>
                      </a:pPr>
                      <a:endParaRPr b="0" lang="fr-FR" sz="1400" spc="-1" strike="noStrike">
                        <a:latin typeface="Arial"/>
                      </a:endParaRPr>
                    </a:p>
                    <a:p>
                      <a:pPr>
                        <a:lnSpc>
                          <a:spcPct val="100000"/>
                        </a:lnSpc>
                      </a:pPr>
                      <a:r>
                        <a:rPr b="1" lang="fr-FR" sz="1600" spc="-1" strike="noStrike" u="sng">
                          <a:solidFill>
                            <a:srgbClr val="00b0f0"/>
                          </a:solidFill>
                          <a:uFillTx/>
                          <a:latin typeface="Calibri"/>
                          <a:ea typeface="Times New Roman"/>
                        </a:rPr>
                        <a:t>4- Sur le plan Animation Educative et Sportive </a:t>
                      </a:r>
                      <a:r>
                        <a:rPr b="1" lang="fr-FR" sz="1600" spc="-1" strike="noStrike">
                          <a:solidFill>
                            <a:srgbClr val="00b0f0"/>
                          </a:solidFill>
                          <a:latin typeface="Calibri"/>
                          <a:ea typeface="Times New Roman"/>
                        </a:rPr>
                        <a:t>:</a:t>
                      </a:r>
                      <a:endParaRPr b="0" lang="fr-FR" sz="1600" spc="-1" strike="noStrike">
                        <a:latin typeface="Arial"/>
                      </a:endParaRPr>
                    </a:p>
                    <a:p>
                      <a:pPr>
                        <a:lnSpc>
                          <a:spcPct val="100000"/>
                        </a:lnSpc>
                      </a:pP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Maintenir une</a:t>
                      </a: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dynamique sportive au</a:t>
                      </a: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sein du comité</a:t>
                      </a:r>
                      <a:r>
                        <a:rPr b="0" lang="fr-FR" sz="1600" spc="-1" strike="noStrike">
                          <a:solidFill>
                            <a:srgbClr val="000000"/>
                          </a:solidFill>
                          <a:latin typeface="Arial"/>
                          <a:ea typeface="Times New Roman"/>
                        </a:rPr>
                        <a:t> </a:t>
                      </a:r>
                      <a:r>
                        <a:rPr b="1" lang="fr-FR" sz="1600" spc="-1" strike="noStrike">
                          <a:solidFill>
                            <a:srgbClr val="000000"/>
                          </a:solidFill>
                          <a:latin typeface="Calibri"/>
                          <a:ea typeface="Times New Roman"/>
                        </a:rPr>
                        <a:t>en</a:t>
                      </a: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proposant un</a:t>
                      </a: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Calendrier</a:t>
                      </a: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d’événements dense et</a:t>
                      </a:r>
                      <a:endParaRPr b="0" lang="fr-FR" sz="1600" spc="-1" strike="noStrike">
                        <a:latin typeface="Arial"/>
                      </a:endParaRPr>
                    </a:p>
                    <a:p>
                      <a:pPr marL="216000" indent="-213120">
                        <a:lnSpc>
                          <a:spcPct val="100000"/>
                        </a:lnSpc>
                      </a:pPr>
                      <a:r>
                        <a:rPr b="1" lang="fr-FR" sz="1600" spc="-1" strike="noStrike">
                          <a:solidFill>
                            <a:srgbClr val="000000"/>
                          </a:solidFill>
                          <a:latin typeface="Calibri"/>
                          <a:ea typeface="Times New Roman"/>
                        </a:rPr>
                        <a:t>varié.</a:t>
                      </a:r>
                      <a:endParaRPr b="0" lang="fr-FR" sz="1600" spc="-1" strike="noStrike">
                        <a:latin typeface="Arial"/>
                      </a:endParaRPr>
                    </a:p>
                    <a:p>
                      <a:pPr marL="216000" indent="-213120">
                        <a:lnSpc>
                          <a:spcPct val="100000"/>
                        </a:lnSpc>
                      </a:pPr>
                      <a:endParaRPr b="0" lang="fr-FR"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1" lang="fr-FR" sz="1400" spc="-1" strike="noStrike">
                          <a:solidFill>
                            <a:srgbClr val="0070c0"/>
                          </a:solidFill>
                          <a:latin typeface="Calibri"/>
                        </a:rPr>
                        <a:t>Réalisé</a:t>
                      </a:r>
                      <a:endParaRPr b="0" lang="fr-FR" sz="1400" spc="-1" strike="noStrike">
                        <a:latin typeface="Arial"/>
                      </a:endParaRPr>
                    </a:p>
                    <a:p>
                      <a:pPr algn="just">
                        <a:lnSpc>
                          <a:spcPct val="100000"/>
                        </a:lnSpc>
                      </a:pPr>
                      <a:endParaRPr b="0" lang="fr-FR" sz="1400" spc="-1" strike="noStrike">
                        <a:latin typeface="Arial"/>
                      </a:endParaRPr>
                    </a:p>
                    <a:p>
                      <a:pPr>
                        <a:lnSpc>
                          <a:spcPct val="100000"/>
                        </a:lnSpc>
                      </a:pPr>
                      <a:r>
                        <a:rPr b="1" lang="fr-FR" sz="1600" spc="-1" strike="noStrike">
                          <a:solidFill>
                            <a:srgbClr val="000000"/>
                          </a:solidFill>
                          <a:latin typeface="Calibri"/>
                          <a:ea typeface="DejaVu Sans"/>
                        </a:rPr>
                        <a:t>Une année scolaire bien « particulière » compte -tenu de la crise sanitaire que nous avons traversé. La plupart des championnats territoriaux ont dû être annulé, de même que l’organisation du championnat de France de golf et de la deuxième édition du challenge sport santé. </a:t>
                      </a:r>
                      <a:endParaRPr b="0" lang="fr-FR" sz="1600" spc="-1" strike="noStrike">
                        <a:latin typeface="Arial"/>
                      </a:endParaRPr>
                    </a:p>
                    <a:p>
                      <a:pPr>
                        <a:lnSpc>
                          <a:spcPct val="100000"/>
                        </a:lnSpc>
                      </a:pPr>
                      <a:r>
                        <a:rPr b="1" lang="fr-FR" sz="1600" spc="-1" strike="noStrike">
                          <a:solidFill>
                            <a:srgbClr val="000000"/>
                          </a:solidFill>
                          <a:latin typeface="Calibri"/>
                          <a:ea typeface="DejaVu Sans"/>
                        </a:rPr>
                        <a:t>Néanmoins, 21 rencontres ont pu se tenir dans la plupart des activités proposées par notre calendrier (sauf l’athlétisme). Nous pouvons citer quelques belles journées : la JNSS du Mercredi 25 septembre 2019 :un peu plus de 100 élèves ont découvert les APPN,  le Cross  départemental  à Carpentras  qui en a attiré 540. Le Cross Territorial  à Marseille où près de 340 élèves du comité ont participé dans le second degré. 43 poussins (1D) ont fait le déplacement. Enfin nous conclurons dans le chapitre « belles rencontres » par le  RAID territorial où près de 150 élèves des comités Vaucluse et Drôme Ardèche (invités) se sont réunis à Lafare. pour une première édition « inter-comité »</a:t>
                      </a:r>
                      <a:endParaRPr b="0" lang="fr-FR"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1" lang="fr-FR" sz="1400" spc="-1" strike="noStrike">
                          <a:solidFill>
                            <a:srgbClr val="0070c0"/>
                          </a:solidFill>
                          <a:latin typeface="Calibri"/>
                        </a:rPr>
                        <a:t>Perspectives  2020-2021</a:t>
                      </a:r>
                      <a:endParaRPr b="0" lang="fr-FR" sz="1400" spc="-1" strike="noStrike">
                        <a:latin typeface="Arial"/>
                      </a:endParaRPr>
                    </a:p>
                    <a:p>
                      <a:pPr algn="ctr">
                        <a:lnSpc>
                          <a:spcPct val="100000"/>
                        </a:lnSpc>
                      </a:pPr>
                      <a:endParaRPr b="0" lang="fr-FR" sz="1400" spc="-1" strike="noStrike">
                        <a:latin typeface="Arial"/>
                      </a:endParaRPr>
                    </a:p>
                    <a:p>
                      <a:pPr>
                        <a:lnSpc>
                          <a:spcPct val="100000"/>
                        </a:lnSpc>
                      </a:pPr>
                      <a:endParaRPr b="0" lang="fr-FR" sz="1400" spc="-1" strike="noStrike">
                        <a:latin typeface="Arial"/>
                      </a:endParaRPr>
                    </a:p>
                    <a:p>
                      <a:pPr>
                        <a:lnSpc>
                          <a:spcPct val="100000"/>
                        </a:lnSpc>
                      </a:pPr>
                      <a:endParaRPr b="0" lang="fr-FR" sz="1400" spc="-1" strike="noStrike">
                        <a:latin typeface="Arial"/>
                      </a:endParaRPr>
                    </a:p>
                    <a:p>
                      <a:pPr marL="216000" indent="-212760">
                        <a:lnSpc>
                          <a:spcPct val="100000"/>
                        </a:lnSpc>
                      </a:pPr>
                      <a:r>
                        <a:rPr b="1" lang="fr-FR" sz="1600" spc="-1" strike="noStrike">
                          <a:solidFill>
                            <a:srgbClr val="000000"/>
                          </a:solidFill>
                          <a:latin typeface="Calibri"/>
                          <a:ea typeface="Times New Roman"/>
                        </a:rPr>
                        <a:t>*Maintenir la</a:t>
                      </a:r>
                      <a:endParaRPr b="0" lang="fr-FR" sz="1600" spc="-1" strike="noStrike">
                        <a:latin typeface="Arial"/>
                      </a:endParaRPr>
                    </a:p>
                    <a:p>
                      <a:pPr marL="216000" indent="-212760">
                        <a:lnSpc>
                          <a:spcPct val="100000"/>
                        </a:lnSpc>
                      </a:pPr>
                      <a:r>
                        <a:rPr b="1" lang="fr-FR" sz="1600" spc="-1" strike="noStrike">
                          <a:solidFill>
                            <a:srgbClr val="000000"/>
                          </a:solidFill>
                          <a:latin typeface="Calibri"/>
                          <a:ea typeface="Times New Roman"/>
                        </a:rPr>
                        <a:t>dynamique du comité.</a:t>
                      </a:r>
                      <a:endParaRPr b="0" lang="fr-FR" sz="1600" spc="-1" strike="noStrike">
                        <a:latin typeface="Arial"/>
                      </a:endParaRPr>
                    </a:p>
                    <a:p>
                      <a:pPr marL="216000" indent="-212760">
                        <a:lnSpc>
                          <a:spcPct val="100000"/>
                        </a:lnSpc>
                      </a:pPr>
                      <a:r>
                        <a:rPr b="1" lang="fr-FR" sz="1600" spc="-1" strike="noStrike">
                          <a:solidFill>
                            <a:srgbClr val="000000"/>
                          </a:solidFill>
                          <a:latin typeface="Calibri"/>
                          <a:ea typeface="Times New Roman"/>
                        </a:rPr>
                        <a:t> </a:t>
                      </a:r>
                      <a:endParaRPr b="0" lang="fr-FR" sz="1600" spc="-1" strike="noStrike">
                        <a:latin typeface="Arial"/>
                      </a:endParaRPr>
                    </a:p>
                    <a:p>
                      <a:pPr marL="216000" indent="-212760">
                        <a:lnSpc>
                          <a:spcPct val="100000"/>
                        </a:lnSpc>
                      </a:pPr>
                      <a:r>
                        <a:rPr b="1" lang="fr-FR" sz="1600" spc="-1" strike="noStrike">
                          <a:solidFill>
                            <a:srgbClr val="000000"/>
                          </a:solidFill>
                          <a:latin typeface="Calibri"/>
                          <a:ea typeface="Times New Roman"/>
                        </a:rPr>
                        <a:t>*Organisation des</a:t>
                      </a:r>
                      <a:endParaRPr b="0" lang="fr-FR" sz="1600" spc="-1" strike="noStrike">
                        <a:latin typeface="Arial"/>
                      </a:endParaRPr>
                    </a:p>
                    <a:p>
                      <a:pPr marL="216000" indent="-212760">
                        <a:lnSpc>
                          <a:spcPct val="100000"/>
                        </a:lnSpc>
                      </a:pPr>
                      <a:r>
                        <a:rPr b="1" lang="fr-FR" sz="1600" spc="-1" strike="noStrike">
                          <a:solidFill>
                            <a:srgbClr val="000000"/>
                          </a:solidFill>
                          <a:latin typeface="Calibri"/>
                          <a:ea typeface="Times New Roman"/>
                        </a:rPr>
                        <a:t>Territoriaux :</a:t>
                      </a:r>
                      <a:endParaRPr b="0" lang="fr-FR" sz="1600" spc="-1" strike="noStrike">
                        <a:latin typeface="Arial"/>
                      </a:endParaRPr>
                    </a:p>
                    <a:p>
                      <a:pPr marL="216000" indent="-212760">
                        <a:lnSpc>
                          <a:spcPct val="100000"/>
                        </a:lnSpc>
                      </a:pPr>
                      <a:r>
                        <a:rPr b="0" lang="fr-FR" sz="1600" spc="-1" strike="noStrike">
                          <a:solidFill>
                            <a:srgbClr val="000000"/>
                          </a:solidFill>
                          <a:latin typeface="Calibri"/>
                          <a:ea typeface="Times New Roman"/>
                        </a:rPr>
                        <a:t>Athlétisme</a:t>
                      </a:r>
                      <a:endParaRPr b="0" lang="fr-FR" sz="1600" spc="-1" strike="noStrike">
                        <a:latin typeface="Arial"/>
                      </a:endParaRPr>
                    </a:p>
                    <a:p>
                      <a:pPr marL="216000" indent="-212760">
                        <a:lnSpc>
                          <a:spcPct val="100000"/>
                        </a:lnSpc>
                      </a:pPr>
                      <a:r>
                        <a:rPr b="0" lang="fr-FR" sz="1600" spc="-1" strike="noStrike">
                          <a:solidFill>
                            <a:srgbClr val="000000"/>
                          </a:solidFill>
                          <a:latin typeface="Calibri"/>
                          <a:ea typeface="Times New Roman"/>
                        </a:rPr>
                        <a:t>Course d’orientation</a:t>
                      </a:r>
                      <a:endParaRPr b="0" lang="fr-FR" sz="1600" spc="-1" strike="noStrike">
                        <a:latin typeface="Arial"/>
                      </a:endParaRPr>
                    </a:p>
                    <a:p>
                      <a:pPr marL="216000" indent="-212760">
                        <a:lnSpc>
                          <a:spcPct val="100000"/>
                        </a:lnSpc>
                      </a:pPr>
                      <a:r>
                        <a:rPr b="0" lang="fr-FR" sz="1600" spc="-1" strike="noStrike">
                          <a:solidFill>
                            <a:srgbClr val="000000"/>
                          </a:solidFill>
                          <a:latin typeface="Calibri"/>
                          <a:ea typeface="Times New Roman"/>
                        </a:rPr>
                        <a:t>Volley</a:t>
                      </a:r>
                      <a:endParaRPr b="0" lang="fr-FR" sz="1600" spc="-1" strike="noStrike">
                        <a:latin typeface="Arial"/>
                      </a:endParaRPr>
                    </a:p>
                    <a:p>
                      <a:pPr marL="216000" indent="-212760">
                        <a:lnSpc>
                          <a:spcPct val="100000"/>
                        </a:lnSpc>
                      </a:pPr>
                      <a:r>
                        <a:rPr b="0" lang="fr-FR" sz="1600" spc="-1" strike="noStrike">
                          <a:solidFill>
                            <a:srgbClr val="000000"/>
                          </a:solidFill>
                          <a:latin typeface="Calibri"/>
                          <a:ea typeface="Times New Roman"/>
                        </a:rPr>
                        <a:t>Football</a:t>
                      </a:r>
                      <a:endParaRPr b="0" lang="fr-FR" sz="1600" spc="-1" strike="noStrike">
                        <a:latin typeface="Arial"/>
                      </a:endParaRPr>
                    </a:p>
                    <a:p>
                      <a:pPr marL="216000" indent="-212760">
                        <a:lnSpc>
                          <a:spcPct val="100000"/>
                        </a:lnSpc>
                      </a:pPr>
                      <a:r>
                        <a:rPr b="0" lang="fr-FR" sz="1600" spc="-1" strike="noStrike">
                          <a:solidFill>
                            <a:srgbClr val="000000"/>
                          </a:solidFill>
                          <a:latin typeface="Calibri"/>
                          <a:ea typeface="Times New Roman"/>
                        </a:rPr>
                        <a:t>Rugby</a:t>
                      </a:r>
                      <a:endParaRPr b="0" lang="fr-FR" sz="1600" spc="-1" strike="noStrike">
                        <a:latin typeface="Arial"/>
                      </a:endParaRPr>
                    </a:p>
                    <a:p>
                      <a:pPr marL="216000" indent="-212760">
                        <a:lnSpc>
                          <a:spcPct val="100000"/>
                        </a:lnSpc>
                      </a:pPr>
                      <a:r>
                        <a:rPr b="0" lang="fr-FR" sz="1600" spc="-1" strike="noStrike">
                          <a:solidFill>
                            <a:srgbClr val="000000"/>
                          </a:solidFill>
                          <a:latin typeface="Calibri"/>
                          <a:ea typeface="Times New Roman"/>
                        </a:rPr>
                        <a:t>Tennis de Table</a:t>
                      </a:r>
                      <a:endParaRPr b="0" lang="fr-FR" sz="1600" spc="-1" strike="noStrike">
                        <a:latin typeface="Arial"/>
                      </a:endParaRPr>
                    </a:p>
                    <a:p>
                      <a:pPr marL="216000" indent="-212760">
                        <a:lnSpc>
                          <a:spcPct val="100000"/>
                        </a:lnSpc>
                      </a:pPr>
                      <a:endParaRPr b="0" lang="fr-FR" sz="1600" spc="-1" strike="noStrike">
                        <a:latin typeface="Arial"/>
                      </a:endParaRPr>
                    </a:p>
                    <a:p>
                      <a:pPr marL="216000" indent="-212760">
                        <a:lnSpc>
                          <a:spcPct val="100000"/>
                        </a:lnSpc>
                      </a:pPr>
                      <a:r>
                        <a:rPr b="1" lang="fr-FR" sz="1600" spc="-1" strike="noStrike">
                          <a:solidFill>
                            <a:srgbClr val="000000"/>
                          </a:solidFill>
                          <a:latin typeface="Calibri"/>
                          <a:ea typeface="Times New Roman"/>
                        </a:rPr>
                        <a:t>*Un RAID pleine</a:t>
                      </a:r>
                      <a:endParaRPr b="0" lang="fr-FR" sz="1600" spc="-1" strike="noStrike">
                        <a:latin typeface="Arial"/>
                      </a:endParaRPr>
                    </a:p>
                    <a:p>
                      <a:pPr marL="216000" indent="-212760">
                        <a:lnSpc>
                          <a:spcPct val="100000"/>
                        </a:lnSpc>
                      </a:pPr>
                      <a:r>
                        <a:rPr b="1" lang="fr-FR" sz="1600" spc="-1" strike="noStrike">
                          <a:solidFill>
                            <a:srgbClr val="000000"/>
                          </a:solidFill>
                          <a:latin typeface="Calibri"/>
                          <a:ea typeface="Times New Roman"/>
                        </a:rPr>
                        <a:t>nature organisé cette</a:t>
                      </a:r>
                      <a:endParaRPr b="0" lang="fr-FR" sz="1600" spc="-1" strike="noStrike">
                        <a:latin typeface="Arial"/>
                      </a:endParaRPr>
                    </a:p>
                    <a:p>
                      <a:pPr marL="216000" indent="-212760">
                        <a:lnSpc>
                          <a:spcPct val="100000"/>
                        </a:lnSpc>
                      </a:pPr>
                      <a:r>
                        <a:rPr b="1" lang="fr-FR" sz="1600" spc="-1" strike="noStrike">
                          <a:solidFill>
                            <a:srgbClr val="000000"/>
                          </a:solidFill>
                          <a:latin typeface="Calibri"/>
                          <a:ea typeface="Times New Roman"/>
                        </a:rPr>
                        <a:t>année dans le comité</a:t>
                      </a:r>
                      <a:endParaRPr b="0" lang="fr-FR" sz="1600" spc="-1" strike="noStrike">
                        <a:latin typeface="Arial"/>
                      </a:endParaRPr>
                    </a:p>
                    <a:p>
                      <a:pPr marL="216000" indent="-212760">
                        <a:lnSpc>
                          <a:spcPct val="100000"/>
                        </a:lnSpc>
                      </a:pPr>
                      <a:r>
                        <a:rPr b="1" lang="fr-FR" sz="1600" spc="-1" strike="noStrike">
                          <a:solidFill>
                            <a:srgbClr val="000000"/>
                          </a:solidFill>
                          <a:latin typeface="Calibri"/>
                          <a:ea typeface="Times New Roman"/>
                        </a:rPr>
                        <a:t>07/26.</a:t>
                      </a:r>
                      <a:endParaRPr b="0" lang="fr-FR" sz="1600" spc="-1" strike="noStrike">
                        <a:latin typeface="Arial"/>
                      </a:endParaRPr>
                    </a:p>
                    <a:p>
                      <a:pPr marL="216000" indent="-212760">
                        <a:lnSpc>
                          <a:spcPct val="100000"/>
                        </a:lnSpc>
                      </a:pPr>
                      <a:endParaRPr b="0" lang="fr-FR"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81" name="Table 1"/>
          <p:cNvGraphicFramePr/>
          <p:nvPr/>
        </p:nvGraphicFramePr>
        <p:xfrm>
          <a:off x="214200" y="685800"/>
          <a:ext cx="8643600" cy="6028920"/>
        </p:xfrm>
        <a:graphic>
          <a:graphicData uri="http://schemas.openxmlformats.org/drawingml/2006/table">
            <a:tbl>
              <a:tblPr/>
              <a:tblGrid>
                <a:gridCol w="2214360"/>
                <a:gridCol w="4294440"/>
                <a:gridCol w="2134800"/>
              </a:tblGrid>
              <a:tr h="6029280">
                <a:tc>
                  <a:txBody>
                    <a:bodyPr>
                      <a:noAutofit/>
                    </a:bodyPr>
                    <a:p>
                      <a:pPr marL="216000" indent="-213120" algn="ctr">
                        <a:lnSpc>
                          <a:spcPct val="100000"/>
                        </a:lnSpc>
                        <a:buClr>
                          <a:srgbClr val="0070c0"/>
                        </a:buClr>
                        <a:buFont typeface="Arial"/>
                        <a:buChar char="•"/>
                      </a:pPr>
                      <a:r>
                        <a:rPr b="1" lang="fr-FR" sz="1400" spc="-1" strike="noStrike">
                          <a:solidFill>
                            <a:srgbClr val="0070c0"/>
                          </a:solidFill>
                          <a:latin typeface="Calibri"/>
                        </a:rPr>
                        <a:t>Objectif 2019-2020</a:t>
                      </a:r>
                      <a:r>
                        <a:rPr b="1" lang="fr-FR" sz="1400" spc="-1" strike="noStrike">
                          <a:solidFill>
                            <a:srgbClr val="000000"/>
                          </a:solidFill>
                          <a:latin typeface="Calibri"/>
                        </a:rPr>
                        <a:t> </a:t>
                      </a:r>
                      <a:endParaRPr b="0" lang="fr-FR" sz="1400" spc="-1" strike="noStrike">
                        <a:latin typeface="Arial"/>
                      </a:endParaRPr>
                    </a:p>
                    <a:p>
                      <a:pPr>
                        <a:lnSpc>
                          <a:spcPct val="100000"/>
                        </a:lnSpc>
                      </a:pPr>
                      <a:endParaRPr b="0" lang="fr-FR" sz="1400" spc="-1" strike="noStrike">
                        <a:latin typeface="Arial"/>
                      </a:endParaRPr>
                    </a:p>
                    <a:p>
                      <a:pPr>
                        <a:lnSpc>
                          <a:spcPct val="100000"/>
                        </a:lnSpc>
                      </a:pPr>
                      <a:endParaRPr b="0" lang="fr-FR" sz="1400" spc="-1" strike="noStrike">
                        <a:latin typeface="Arial"/>
                      </a:endParaRPr>
                    </a:p>
                    <a:p>
                      <a:pPr>
                        <a:lnSpc>
                          <a:spcPct val="100000"/>
                        </a:lnSpc>
                      </a:pPr>
                      <a:endParaRPr b="0" lang="fr-FR" sz="1400" spc="-1" strike="noStrike">
                        <a:latin typeface="Arial"/>
                      </a:endParaRPr>
                    </a:p>
                    <a:p>
                      <a:pPr>
                        <a:lnSpc>
                          <a:spcPct val="100000"/>
                        </a:lnSpc>
                      </a:pPr>
                      <a:endParaRPr b="0" lang="fr-FR" sz="1400" spc="-1" strike="noStrike">
                        <a:latin typeface="Arial"/>
                      </a:endParaRPr>
                    </a:p>
                    <a:p>
                      <a:pPr>
                        <a:lnSpc>
                          <a:spcPct val="100000"/>
                        </a:lnSpc>
                      </a:pPr>
                      <a:endParaRPr b="0" lang="fr-FR" sz="1400" spc="-1" strike="noStrike">
                        <a:latin typeface="Arial"/>
                      </a:endParaRPr>
                    </a:p>
                    <a:p>
                      <a:pPr>
                        <a:lnSpc>
                          <a:spcPct val="100000"/>
                        </a:lnSpc>
                      </a:pPr>
                      <a:endParaRPr b="0" lang="fr-FR" sz="1400" spc="-1" strike="noStrike">
                        <a:latin typeface="Arial"/>
                      </a:endParaRPr>
                    </a:p>
                    <a:p>
                      <a:pPr>
                        <a:lnSpc>
                          <a:spcPct val="100000"/>
                        </a:lnSpc>
                      </a:pPr>
                      <a:endParaRPr b="0" lang="fr-FR" sz="1400" spc="-1" strike="noStrike">
                        <a:latin typeface="Arial"/>
                      </a:endParaRPr>
                    </a:p>
                    <a:p>
                      <a:pPr marL="216000" indent="-213120">
                        <a:lnSpc>
                          <a:spcPct val="100000"/>
                        </a:lnSpc>
                      </a:pPr>
                      <a:endParaRPr b="0" lang="fr-F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1" lang="fr-FR" sz="1400" spc="-1" strike="noStrike">
                          <a:solidFill>
                            <a:srgbClr val="0070c0"/>
                          </a:solidFill>
                          <a:latin typeface="Calibri"/>
                        </a:rPr>
                        <a:t>Réalisé</a:t>
                      </a:r>
                      <a:endParaRPr b="0" lang="fr-FR" sz="1400" spc="-1" strike="noStrike">
                        <a:latin typeface="Arial"/>
                      </a:endParaRPr>
                    </a:p>
                    <a:p>
                      <a:pPr algn="just">
                        <a:lnSpc>
                          <a:spcPct val="100000"/>
                        </a:lnSpc>
                      </a:pPr>
                      <a:endParaRPr b="0" lang="fr-F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1" lang="fr-FR" sz="1400" spc="-1" strike="noStrike">
                          <a:solidFill>
                            <a:srgbClr val="0070c0"/>
                          </a:solidFill>
                          <a:latin typeface="Calibri"/>
                        </a:rPr>
                        <a:t>Perspectives  2020-2021</a:t>
                      </a:r>
                      <a:endParaRPr b="0" lang="fr-FR" sz="1400" spc="-1" strike="noStrike">
                        <a:latin typeface="Arial"/>
                      </a:endParaRPr>
                    </a:p>
                    <a:p>
                      <a:pPr algn="ctr">
                        <a:lnSpc>
                          <a:spcPct val="100000"/>
                        </a:lnSpc>
                      </a:pPr>
                      <a:endParaRPr b="0" lang="fr-FR" sz="1400" spc="-1" strike="noStrike">
                        <a:latin typeface="Arial"/>
                      </a:endParaRPr>
                    </a:p>
                    <a:p>
                      <a:pPr marL="216000" indent="-212760">
                        <a:lnSpc>
                          <a:spcPct val="100000"/>
                        </a:lnSpc>
                      </a:pPr>
                      <a:endParaRPr b="0" lang="fr-FR" sz="1400" spc="-1" strike="noStrike">
                        <a:latin typeface="Arial"/>
                      </a:endParaRPr>
                    </a:p>
                    <a:p>
                      <a:pPr marL="288720" indent="-285480">
                        <a:lnSpc>
                          <a:spcPct val="100000"/>
                        </a:lnSpc>
                        <a:buClr>
                          <a:srgbClr val="000000"/>
                        </a:buClr>
                        <a:buFont typeface="Arial"/>
                        <a:buChar char="•"/>
                      </a:pPr>
                      <a:r>
                        <a:rPr b="0" lang="fr-FR" sz="1400" spc="-1" strike="noStrike">
                          <a:solidFill>
                            <a:srgbClr val="0070c0"/>
                          </a:solidFill>
                          <a:latin typeface="Arial"/>
                        </a:rPr>
                        <a:t>Valoriser l’engagement et l’implication des AS les plus actives dans leur participation aux événements du comité</a:t>
                      </a:r>
                      <a:endParaRPr b="0" lang="fr-FR" sz="1400" spc="-1" strike="noStrike">
                        <a:latin typeface="Arial"/>
                      </a:endParaRPr>
                    </a:p>
                    <a:p>
                      <a:pPr>
                        <a:lnSpc>
                          <a:spcPct val="100000"/>
                        </a:lnSpc>
                      </a:pPr>
                      <a:endParaRPr b="0" lang="fr-FR" sz="1400" spc="-1" strike="noStrike">
                        <a:latin typeface="Arial"/>
                      </a:endParaRPr>
                    </a:p>
                    <a:p>
                      <a:pPr marL="288720" indent="-285480">
                        <a:lnSpc>
                          <a:spcPct val="100000"/>
                        </a:lnSpc>
                        <a:buClr>
                          <a:srgbClr val="000000"/>
                        </a:buClr>
                        <a:buFont typeface="Arial"/>
                        <a:buChar char="•"/>
                      </a:pPr>
                      <a:r>
                        <a:rPr b="0" lang="fr-FR" sz="1400" spc="-1" strike="noStrike">
                          <a:solidFill>
                            <a:srgbClr val="0070c0"/>
                          </a:solidFill>
                          <a:latin typeface="Arial"/>
                        </a:rPr>
                        <a:t>Continuer la mise à disposition de matériel sportif spécifique pour le premier degré</a:t>
                      </a:r>
                      <a:endParaRPr b="0" lang="fr-FR" sz="1400" spc="-1" strike="noStrike">
                        <a:latin typeface="Arial"/>
                      </a:endParaRPr>
                    </a:p>
                    <a:p>
                      <a:pPr marL="2880">
                        <a:lnSpc>
                          <a:spcPct val="100000"/>
                        </a:lnSpc>
                      </a:pPr>
                      <a:endParaRPr b="0" lang="fr-FR" sz="1400" spc="-1" strike="noStrike">
                        <a:latin typeface="Arial"/>
                      </a:endParaRPr>
                    </a:p>
                    <a:p>
                      <a:pPr marL="2880">
                        <a:lnSpc>
                          <a:spcPct val="100000"/>
                        </a:lnSpc>
                      </a:pPr>
                      <a:endParaRPr b="0" lang="fr-F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82" name="Table 1"/>
          <p:cNvGraphicFramePr/>
          <p:nvPr/>
        </p:nvGraphicFramePr>
        <p:xfrm>
          <a:off x="214200" y="714240"/>
          <a:ext cx="8429040" cy="5912640"/>
        </p:xfrm>
        <a:graphic>
          <a:graphicData uri="http://schemas.openxmlformats.org/drawingml/2006/table">
            <a:tbl>
              <a:tblPr/>
              <a:tblGrid>
                <a:gridCol w="8429400"/>
              </a:tblGrid>
              <a:tr h="5913000">
                <a:tc>
                  <a:txBody>
                    <a:bodyPr>
                      <a:noAutofit/>
                    </a:bodyPr>
                    <a:p>
                      <a:pPr>
                        <a:lnSpc>
                          <a:spcPct val="100000"/>
                        </a:lnSpc>
                      </a:pP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a:p>
                      <a:pPr algn="just">
                        <a:lnSpc>
                          <a:spcPct val="100000"/>
                        </a:lnSpc>
                      </a:pPr>
                      <a:endParaRPr b="0" lang="fr-FR" sz="1800" spc="-1" strike="noStrike">
                        <a:latin typeface="Arial"/>
                      </a:endParaRPr>
                    </a:p>
                    <a:p>
                      <a:pPr algn="just">
                        <a:lnSpc>
                          <a:spcPct val="100000"/>
                        </a:lnSpc>
                      </a:pPr>
                      <a:endParaRPr b="0" lang="fr-FR" sz="1800" spc="-1" strike="noStrike">
                        <a:latin typeface="Arial"/>
                      </a:endParaRPr>
                    </a:p>
                    <a:p>
                      <a:pPr algn="just">
                        <a:lnSpc>
                          <a:spcPct val="100000"/>
                        </a:lnSpc>
                      </a:pP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a:p>
                      <a:pPr algn="just">
                        <a:lnSpc>
                          <a:spcPct val="100000"/>
                        </a:lnSpc>
                      </a:pPr>
                      <a:endParaRPr b="0" lang="fr-FR" sz="1800" spc="-1" strike="noStrike">
                        <a:latin typeface="Arial"/>
                      </a:endParaRPr>
                    </a:p>
                    <a:p>
                      <a:pPr algn="just">
                        <a:lnSpc>
                          <a:spcPct val="100000"/>
                        </a:lnSpc>
                      </a:pP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183" name="CustomShape 2"/>
          <p:cNvSpPr/>
          <p:nvPr/>
        </p:nvSpPr>
        <p:spPr>
          <a:xfrm>
            <a:off x="2714760" y="714240"/>
            <a:ext cx="3999960" cy="1285560"/>
          </a:xfrm>
          <a:prstGeom prst="rect">
            <a:avLst/>
          </a:prstGeom>
          <a:solidFill>
            <a:schemeClr val="bg1"/>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3200" spc="-1" strike="noStrike">
                <a:solidFill>
                  <a:srgbClr val="000000"/>
                </a:solidFill>
                <a:latin typeface="Calibri"/>
                <a:ea typeface="DejaVu Sans"/>
              </a:rPr>
              <a:t>Synthèse des rencontres sportives</a:t>
            </a:r>
            <a:endParaRPr b="0" lang="fr-FR" sz="3200" spc="-1" strike="noStrike">
              <a:latin typeface="Arial"/>
            </a:endParaRPr>
          </a:p>
        </p:txBody>
      </p:sp>
      <p:sp>
        <p:nvSpPr>
          <p:cNvPr id="184" name="TextShape 3"/>
          <p:cNvSpPr txBox="1"/>
          <p:nvPr/>
        </p:nvSpPr>
        <p:spPr>
          <a:xfrm>
            <a:off x="2286000" y="3000240"/>
            <a:ext cx="4785840" cy="2285640"/>
          </a:xfrm>
          <a:prstGeom prst="rect">
            <a:avLst/>
          </a:prstGeom>
        </p:spPr>
        <p:txBody>
          <a:bodyPr lIns="90000" rIns="90000" tIns="46800" bIns="46800" anchor="ctr">
            <a:prstTxWarp prst="textSlantUp">
              <a:avLst>
                <a:gd name="adj" fmla="val 55556"/>
              </a:avLst>
            </a:prstTxWarp>
            <a:noAutofit/>
          </a:bodyPr>
          <a:p>
            <a:pPr>
              <a:lnSpc>
                <a:spcPct val="100000"/>
              </a:lnSpc>
            </a:pPr>
            <a:r>
              <a:rPr b="0" lang="fr-FR" sz="2400" spc="-1" strike="noStrike">
                <a:solidFill>
                  <a:srgbClr val="00b0f0"/>
                </a:solidFill>
                <a:latin typeface="Times New Roman"/>
                <a:ea typeface="MS Gothic"/>
              </a:rPr>
              <a:t>Document annexe </a:t>
            </a:r>
            <a:endParaRPr b="0" lang="fr-FR" sz="2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2884680" y="576000"/>
            <a:ext cx="3641760" cy="60231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1" lang="fr-FR" sz="1800" spc="-1" strike="noStrike">
                <a:solidFill>
                  <a:srgbClr val="000000"/>
                </a:solidFill>
                <a:latin typeface="Calibri"/>
                <a:ea typeface="Times New Roman"/>
              </a:rPr>
              <a:t>Ordre du Jour :</a:t>
            </a:r>
            <a:endParaRPr b="0" lang="fr-FR" sz="1800" spc="-1" strike="noStrike">
              <a:latin typeface="Arial"/>
            </a:endParaRPr>
          </a:p>
          <a:p>
            <a:pPr>
              <a:lnSpc>
                <a:spcPct val="100000"/>
              </a:lnSpc>
            </a:pPr>
            <a:endParaRPr b="0" lang="fr-FR" sz="1800" spc="-1" strike="noStrike">
              <a:latin typeface="Arial"/>
            </a:endParaRPr>
          </a:p>
          <a:p>
            <a:pPr>
              <a:lnSpc>
                <a:spcPct val="100000"/>
              </a:lnSpc>
            </a:pPr>
            <a:endParaRPr b="0" lang="fr-FR" sz="1800" spc="-1" strike="noStrike">
              <a:latin typeface="Arial"/>
            </a:endParaRPr>
          </a:p>
          <a:p>
            <a:pPr marL="216000" indent="-212760">
              <a:lnSpc>
                <a:spcPct val="100000"/>
              </a:lnSpc>
              <a:buClr>
                <a:srgbClr val="000000"/>
              </a:buClr>
              <a:buFont typeface="Symbol"/>
              <a:buChar char=""/>
            </a:pPr>
            <a:r>
              <a:rPr b="0" lang="fr-FR" sz="1600" spc="-1" strike="noStrike">
                <a:solidFill>
                  <a:srgbClr val="000000"/>
                </a:solidFill>
                <a:latin typeface="Calibri"/>
                <a:ea typeface="Times New Roman"/>
              </a:rPr>
              <a:t>Quorum</a:t>
            </a:r>
            <a:endParaRPr b="0" lang="fr-FR" sz="1600" spc="-1" strike="noStrike">
              <a:latin typeface="Arial"/>
            </a:endParaRPr>
          </a:p>
          <a:p>
            <a:pPr>
              <a:lnSpc>
                <a:spcPct val="100000"/>
              </a:lnSpc>
            </a:pPr>
            <a:endParaRPr b="0" lang="fr-FR" sz="1600" spc="-1" strike="noStrike">
              <a:latin typeface="Arial"/>
            </a:endParaRPr>
          </a:p>
          <a:p>
            <a:pPr marL="216000" indent="-212760">
              <a:lnSpc>
                <a:spcPct val="100000"/>
              </a:lnSpc>
              <a:buClr>
                <a:srgbClr val="000000"/>
              </a:buClr>
              <a:buFont typeface="Symbol"/>
              <a:buChar char=""/>
            </a:pPr>
            <a:r>
              <a:rPr b="0" lang="fr-FR" sz="1600" spc="-1" strike="noStrike">
                <a:solidFill>
                  <a:srgbClr val="000000"/>
                </a:solidFill>
                <a:latin typeface="Calibri"/>
                <a:ea typeface="Times New Roman"/>
              </a:rPr>
              <a:t>Adoption du CR AG du 08 janvier 2020</a:t>
            </a:r>
            <a:endParaRPr b="0" lang="fr-FR" sz="1600" spc="-1" strike="noStrike">
              <a:latin typeface="Arial"/>
            </a:endParaRPr>
          </a:p>
          <a:p>
            <a:pPr>
              <a:lnSpc>
                <a:spcPct val="100000"/>
              </a:lnSpc>
            </a:pPr>
            <a:endParaRPr b="0" lang="fr-FR" sz="1600" spc="-1" strike="noStrike">
              <a:latin typeface="Arial"/>
            </a:endParaRPr>
          </a:p>
          <a:p>
            <a:pPr marL="216000" indent="-212760" algn="just">
              <a:lnSpc>
                <a:spcPct val="100000"/>
              </a:lnSpc>
              <a:buClr>
                <a:srgbClr val="000000"/>
              </a:buClr>
              <a:buFont typeface="Symbol"/>
              <a:buChar char=""/>
            </a:pPr>
            <a:r>
              <a:rPr b="0" lang="fr-FR" sz="1600" spc="-1" strike="noStrike">
                <a:solidFill>
                  <a:srgbClr val="000000"/>
                </a:solidFill>
                <a:latin typeface="Calibri"/>
                <a:ea typeface="Times New Roman"/>
              </a:rPr>
              <a:t>Rapport moral 2019/2020</a:t>
            </a:r>
            <a:endParaRPr b="0" lang="fr-FR" sz="1600" spc="-1" strike="noStrike">
              <a:latin typeface="Arial"/>
            </a:endParaRPr>
          </a:p>
          <a:p>
            <a:pPr>
              <a:lnSpc>
                <a:spcPct val="100000"/>
              </a:lnSpc>
            </a:pPr>
            <a:endParaRPr b="0" lang="fr-FR" sz="1600" spc="-1" strike="noStrike">
              <a:latin typeface="Arial"/>
            </a:endParaRPr>
          </a:p>
          <a:p>
            <a:pPr marL="216000" indent="-212760">
              <a:lnSpc>
                <a:spcPct val="100000"/>
              </a:lnSpc>
              <a:buClr>
                <a:srgbClr val="000000"/>
              </a:buClr>
              <a:buFont typeface="Symbol"/>
              <a:buChar char=""/>
            </a:pPr>
            <a:r>
              <a:rPr b="0" lang="fr-FR" sz="1600" spc="-1" strike="noStrike">
                <a:solidFill>
                  <a:srgbClr val="000000"/>
                </a:solidFill>
                <a:latin typeface="Calibri"/>
                <a:ea typeface="Times New Roman"/>
              </a:rPr>
              <a:t>Rapport d’orientation 2020/2021 </a:t>
            </a:r>
            <a:endParaRPr b="0" lang="fr-FR" sz="1600" spc="-1" strike="noStrike">
              <a:latin typeface="Arial"/>
            </a:endParaRPr>
          </a:p>
          <a:p>
            <a:pPr>
              <a:lnSpc>
                <a:spcPct val="100000"/>
              </a:lnSpc>
            </a:pPr>
            <a:endParaRPr b="0" lang="fr-FR" sz="1600" spc="-1" strike="noStrike">
              <a:latin typeface="Arial"/>
            </a:endParaRPr>
          </a:p>
          <a:p>
            <a:pPr marL="216000" indent="-212760">
              <a:lnSpc>
                <a:spcPct val="100000"/>
              </a:lnSpc>
              <a:buClr>
                <a:srgbClr val="000000"/>
              </a:buClr>
              <a:buFont typeface="Symbol"/>
              <a:buChar char=""/>
            </a:pPr>
            <a:r>
              <a:rPr b="0" lang="fr-FR" sz="1600" spc="-1" strike="noStrike">
                <a:solidFill>
                  <a:srgbClr val="000000"/>
                </a:solidFill>
                <a:latin typeface="Calibri"/>
                <a:ea typeface="Times New Roman"/>
              </a:rPr>
              <a:t> </a:t>
            </a:r>
            <a:r>
              <a:rPr b="0" lang="fr-FR" sz="1600" spc="-1" strike="noStrike">
                <a:solidFill>
                  <a:srgbClr val="000000"/>
                </a:solidFill>
                <a:latin typeface="Calibri"/>
                <a:ea typeface="Times New Roman"/>
              </a:rPr>
              <a:t>Bilan financier 2019/2020 </a:t>
            </a:r>
            <a:endParaRPr b="0" lang="fr-FR" sz="1600" spc="-1" strike="noStrike">
              <a:latin typeface="Arial"/>
            </a:endParaRPr>
          </a:p>
          <a:p>
            <a:pPr>
              <a:lnSpc>
                <a:spcPct val="100000"/>
              </a:lnSpc>
            </a:pPr>
            <a:endParaRPr b="0" lang="fr-FR" sz="1600" spc="-1" strike="noStrike">
              <a:latin typeface="Arial"/>
            </a:endParaRPr>
          </a:p>
          <a:p>
            <a:pPr marL="216000" indent="-212760">
              <a:lnSpc>
                <a:spcPct val="100000"/>
              </a:lnSpc>
              <a:buClr>
                <a:srgbClr val="000000"/>
              </a:buClr>
              <a:buFont typeface="Symbol"/>
              <a:buChar char=""/>
            </a:pPr>
            <a:r>
              <a:rPr b="0" lang="fr-FR" sz="1600" spc="-1" strike="noStrike">
                <a:solidFill>
                  <a:srgbClr val="000000"/>
                </a:solidFill>
                <a:latin typeface="Calibri"/>
                <a:ea typeface="Times New Roman"/>
              </a:rPr>
              <a:t>Prévisionnel 2020/2021</a:t>
            </a:r>
            <a:endParaRPr b="0" lang="fr-FR" sz="1600" spc="-1" strike="noStrike">
              <a:latin typeface="Arial"/>
            </a:endParaRPr>
          </a:p>
          <a:p>
            <a:pPr>
              <a:lnSpc>
                <a:spcPct val="100000"/>
              </a:lnSpc>
            </a:pPr>
            <a:endParaRPr b="0" lang="fr-FR" sz="1600" spc="-1" strike="noStrike">
              <a:latin typeface="Arial"/>
            </a:endParaRPr>
          </a:p>
          <a:p>
            <a:pPr marL="216000" indent="-212760">
              <a:lnSpc>
                <a:spcPct val="100000"/>
              </a:lnSpc>
              <a:buClr>
                <a:srgbClr val="000000"/>
              </a:buClr>
              <a:buFont typeface="Symbol"/>
              <a:buChar char=""/>
            </a:pPr>
            <a:r>
              <a:rPr b="0" lang="fr-FR" sz="1600" spc="-1" strike="noStrike">
                <a:solidFill>
                  <a:srgbClr val="000000"/>
                </a:solidFill>
                <a:latin typeface="Calibri"/>
                <a:ea typeface="Times New Roman"/>
              </a:rPr>
              <a:t>Présentation des cotisations 2021/2022</a:t>
            </a:r>
            <a:endParaRPr b="0" lang="fr-FR" sz="1600" spc="-1" strike="noStrike">
              <a:latin typeface="Arial"/>
            </a:endParaRPr>
          </a:p>
          <a:p>
            <a:pPr>
              <a:lnSpc>
                <a:spcPct val="100000"/>
              </a:lnSpc>
            </a:pPr>
            <a:endParaRPr b="0" lang="fr-FR" sz="1600" spc="-1" strike="noStrike">
              <a:latin typeface="Arial"/>
            </a:endParaRPr>
          </a:p>
          <a:p>
            <a:pPr marL="216000" indent="-212760">
              <a:lnSpc>
                <a:spcPct val="100000"/>
              </a:lnSpc>
              <a:buClr>
                <a:srgbClr val="000000"/>
              </a:buClr>
              <a:buFont typeface="Symbol"/>
              <a:buChar char=""/>
            </a:pPr>
            <a:r>
              <a:rPr b="0" lang="fr-FR" sz="1600" spc="-1" strike="noStrike">
                <a:solidFill>
                  <a:srgbClr val="000000"/>
                </a:solidFill>
                <a:latin typeface="Calibri"/>
                <a:ea typeface="Times New Roman"/>
              </a:rPr>
              <a:t>Quitus aux administrateurs</a:t>
            </a:r>
            <a:endParaRPr b="0" lang="fr-FR" sz="1600" spc="-1" strike="noStrike">
              <a:latin typeface="Arial"/>
            </a:endParaRPr>
          </a:p>
          <a:p>
            <a:pPr>
              <a:lnSpc>
                <a:spcPct val="100000"/>
              </a:lnSpc>
            </a:pPr>
            <a:endParaRPr b="0" lang="fr-FR" sz="1600" spc="-1" strike="noStrike">
              <a:latin typeface="Arial"/>
            </a:endParaRPr>
          </a:p>
          <a:p>
            <a:pPr marL="216000" indent="-212760">
              <a:lnSpc>
                <a:spcPct val="100000"/>
              </a:lnSpc>
              <a:buClr>
                <a:srgbClr val="000000"/>
              </a:buClr>
              <a:buFont typeface="Symbol"/>
              <a:buChar char=""/>
            </a:pPr>
            <a:r>
              <a:rPr b="0" lang="fr-FR" sz="1600" spc="-1" strike="noStrike">
                <a:solidFill>
                  <a:srgbClr val="000000"/>
                </a:solidFill>
                <a:latin typeface="Calibri"/>
                <a:ea typeface="Times New Roman"/>
              </a:rPr>
              <a:t>Affectation du résultat</a:t>
            </a:r>
            <a:endParaRPr b="0" lang="fr-FR" sz="1600" spc="-1" strike="noStrike">
              <a:latin typeface="Arial"/>
            </a:endParaRPr>
          </a:p>
          <a:p>
            <a:pPr>
              <a:lnSpc>
                <a:spcPct val="100000"/>
              </a:lnSpc>
            </a:pPr>
            <a:endParaRPr b="0" lang="fr-FR" sz="1600" spc="-1" strike="noStrike">
              <a:latin typeface="Arial"/>
            </a:endParaRPr>
          </a:p>
          <a:p>
            <a:pPr marL="216000" indent="-212760">
              <a:lnSpc>
                <a:spcPct val="100000"/>
              </a:lnSpc>
              <a:buClr>
                <a:srgbClr val="000000"/>
              </a:buClr>
              <a:buFont typeface="Symbol"/>
              <a:buChar char=""/>
            </a:pPr>
            <a:r>
              <a:rPr b="0" lang="fr-FR" sz="1600" spc="-1" strike="noStrike">
                <a:solidFill>
                  <a:srgbClr val="000000"/>
                </a:solidFill>
                <a:latin typeface="Calibri"/>
                <a:ea typeface="Times New Roman"/>
              </a:rPr>
              <a:t>Renouvellement des administrateurs</a:t>
            </a:r>
            <a:endParaRPr b="0" lang="fr-FR" sz="1600" spc="-1" strike="noStrike">
              <a:latin typeface="Arial"/>
            </a:endParaRPr>
          </a:p>
          <a:p>
            <a:pPr>
              <a:lnSpc>
                <a:spcPct val="100000"/>
              </a:lnSpc>
            </a:pPr>
            <a:endParaRPr b="0" lang="fr-FR" sz="1600" spc="-1" strike="noStrike">
              <a:latin typeface="Arial"/>
            </a:endParaRPr>
          </a:p>
          <a:p>
            <a:pPr marL="216000" indent="-212760">
              <a:lnSpc>
                <a:spcPct val="100000"/>
              </a:lnSpc>
              <a:buClr>
                <a:srgbClr val="000000"/>
              </a:buClr>
              <a:buFont typeface="Symbol"/>
              <a:buChar char=""/>
            </a:pPr>
            <a:r>
              <a:rPr b="0" lang="fr-FR" sz="1600" spc="-1" strike="noStrike">
                <a:solidFill>
                  <a:srgbClr val="000000"/>
                </a:solidFill>
                <a:latin typeface="Calibri"/>
                <a:ea typeface="Times New Roman"/>
              </a:rPr>
              <a:t>Questions diverses</a:t>
            </a:r>
            <a:endParaRPr b="0" lang="fr-FR" sz="16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85" name="Table 1"/>
          <p:cNvGraphicFramePr/>
          <p:nvPr/>
        </p:nvGraphicFramePr>
        <p:xfrm>
          <a:off x="428760" y="792360"/>
          <a:ext cx="8429400" cy="5922360"/>
        </p:xfrm>
        <a:graphic>
          <a:graphicData uri="http://schemas.openxmlformats.org/drawingml/2006/table">
            <a:tbl>
              <a:tblPr/>
              <a:tblGrid>
                <a:gridCol w="2234520"/>
                <a:gridCol w="3865680"/>
                <a:gridCol w="2329200"/>
              </a:tblGrid>
              <a:tr h="5922360">
                <a:tc>
                  <a:txBody>
                    <a:bodyPr>
                      <a:noAutofit/>
                    </a:bodyPr>
                    <a:p>
                      <a:pPr marL="216000" indent="-213120" algn="ctr">
                        <a:lnSpc>
                          <a:spcPct val="100000"/>
                        </a:lnSpc>
                        <a:buClr>
                          <a:srgbClr val="0070c0"/>
                        </a:buClr>
                        <a:buFont typeface="Arial"/>
                        <a:buChar char="•"/>
                      </a:pPr>
                      <a:r>
                        <a:rPr b="1" lang="fr-FR" sz="1400" spc="-1" strike="noStrike">
                          <a:solidFill>
                            <a:srgbClr val="0070c0"/>
                          </a:solidFill>
                          <a:latin typeface="Calibri"/>
                        </a:rPr>
                        <a:t>Objectif 2019-2020</a:t>
                      </a:r>
                      <a:r>
                        <a:rPr b="1" lang="fr-FR" sz="1400" spc="-1" strike="noStrike">
                          <a:solidFill>
                            <a:srgbClr val="000000"/>
                          </a:solidFill>
                          <a:latin typeface="Calibri"/>
                        </a:rPr>
                        <a:t> </a:t>
                      </a:r>
                      <a:endParaRPr b="0" lang="fr-FR" sz="1400" spc="-1" strike="noStrike">
                        <a:latin typeface="Arial"/>
                      </a:endParaRPr>
                    </a:p>
                    <a:p>
                      <a:pPr>
                        <a:lnSpc>
                          <a:spcPct val="100000"/>
                        </a:lnSpc>
                      </a:pPr>
                      <a:endParaRPr b="0" lang="fr-FR" sz="1400" spc="-1" strike="noStrike">
                        <a:latin typeface="Arial"/>
                      </a:endParaRPr>
                    </a:p>
                    <a:p>
                      <a:pPr marL="216000" indent="-213120" algn="just">
                        <a:lnSpc>
                          <a:spcPct val="100000"/>
                        </a:lnSpc>
                      </a:pPr>
                      <a:r>
                        <a:rPr b="1" lang="fr-FR" sz="1400" spc="-1" strike="noStrike" u="sng">
                          <a:solidFill>
                            <a:srgbClr val="000000"/>
                          </a:solidFill>
                          <a:uFillTx/>
                          <a:latin typeface="Calibri"/>
                          <a:ea typeface="Times New Roman"/>
                        </a:rPr>
                        <a:t>JNSS</a:t>
                      </a: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Mise en place de la</a:t>
                      </a: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journée de découverte</a:t>
                      </a: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des APPN et réfléchir sur</a:t>
                      </a: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son ouverture aux classes</a:t>
                      </a: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de CM .</a:t>
                      </a:r>
                      <a:endParaRPr b="0" lang="fr-FR" sz="1400" spc="-1" strike="noStrike">
                        <a:latin typeface="Arial"/>
                      </a:endParaRPr>
                    </a:p>
                    <a:p>
                      <a:pPr marL="216000" indent="-213120" algn="just">
                        <a:lnSpc>
                          <a:spcPct val="100000"/>
                        </a:lnSpc>
                      </a:pPr>
                      <a:endParaRPr b="0" lang="fr-FR" sz="1400" spc="-1" strike="noStrike">
                        <a:latin typeface="Arial"/>
                      </a:endParaRPr>
                    </a:p>
                    <a:p>
                      <a:pPr marL="216000" indent="-213120" algn="just">
                        <a:lnSpc>
                          <a:spcPct val="100000"/>
                        </a:lnSpc>
                      </a:pPr>
                      <a:endParaRPr b="0" lang="fr-FR" sz="1400" spc="-1" strike="noStrike">
                        <a:latin typeface="Arial"/>
                      </a:endParaRPr>
                    </a:p>
                    <a:p>
                      <a:pPr marL="216000" indent="-213120" algn="just">
                        <a:lnSpc>
                          <a:spcPct val="100000"/>
                        </a:lnSpc>
                      </a:pPr>
                      <a:endParaRPr b="0" lang="fr-FR" sz="1400" spc="-1" strike="noStrike">
                        <a:latin typeface="Arial"/>
                      </a:endParaRPr>
                    </a:p>
                    <a:p>
                      <a:pPr marL="216000" indent="-213120" algn="just">
                        <a:lnSpc>
                          <a:spcPct val="100000"/>
                        </a:lnSpc>
                      </a:pPr>
                      <a:r>
                        <a:rPr b="1" lang="fr-FR" sz="1400" spc="-1" strike="noStrike" u="sng">
                          <a:solidFill>
                            <a:srgbClr val="000000"/>
                          </a:solidFill>
                          <a:uFillTx/>
                          <a:latin typeface="Arial"/>
                          <a:ea typeface="Times New Roman"/>
                        </a:rPr>
                        <a:t>1D</a:t>
                      </a:r>
                      <a:endParaRPr b="0" lang="fr-FR" sz="1400" spc="-1" strike="noStrike">
                        <a:latin typeface="Arial"/>
                      </a:endParaRPr>
                    </a:p>
                    <a:p>
                      <a:pPr marL="216000" indent="-212760">
                        <a:lnSpc>
                          <a:spcPct val="100000"/>
                        </a:lnSpc>
                      </a:pPr>
                      <a:r>
                        <a:rPr b="1" lang="fr-FR" sz="1400" spc="-1" strike="noStrike">
                          <a:solidFill>
                            <a:srgbClr val="000000"/>
                          </a:solidFill>
                          <a:latin typeface="Calibri"/>
                          <a:ea typeface="Times New Roman"/>
                        </a:rPr>
                        <a:t>*Poursuivre le</a:t>
                      </a:r>
                      <a:endParaRPr b="0" lang="fr-FR" sz="1400" spc="-1" strike="noStrike">
                        <a:latin typeface="Arial"/>
                      </a:endParaRPr>
                    </a:p>
                    <a:p>
                      <a:pPr marL="216000" indent="-212760">
                        <a:lnSpc>
                          <a:spcPct val="100000"/>
                        </a:lnSpc>
                      </a:pPr>
                      <a:r>
                        <a:rPr b="1" lang="fr-FR" sz="1400" spc="-1" strike="noStrike">
                          <a:solidFill>
                            <a:srgbClr val="000000"/>
                          </a:solidFill>
                          <a:latin typeface="Calibri"/>
                          <a:ea typeface="Times New Roman"/>
                        </a:rPr>
                        <a:t>développement de l’UGSEL</a:t>
                      </a:r>
                      <a:endParaRPr b="0" lang="fr-FR" sz="1400" spc="-1" strike="noStrike">
                        <a:latin typeface="Arial"/>
                      </a:endParaRPr>
                    </a:p>
                    <a:p>
                      <a:pPr marL="216000" indent="-212760">
                        <a:lnSpc>
                          <a:spcPct val="100000"/>
                        </a:lnSpc>
                      </a:pPr>
                      <a:r>
                        <a:rPr b="1" lang="fr-FR" sz="1400" spc="-1" strike="noStrike">
                          <a:solidFill>
                            <a:srgbClr val="000000"/>
                          </a:solidFill>
                          <a:latin typeface="Calibri"/>
                          <a:ea typeface="Times New Roman"/>
                        </a:rPr>
                        <a:t>dans les écoles.</a:t>
                      </a:r>
                      <a:endParaRPr b="0" lang="fr-FR" sz="1400" spc="-1" strike="noStrike">
                        <a:latin typeface="Arial"/>
                      </a:endParaRPr>
                    </a:p>
                    <a:p>
                      <a:pPr marL="216000" indent="-212760">
                        <a:lnSpc>
                          <a:spcPct val="100000"/>
                        </a:lnSpc>
                      </a:pPr>
                      <a:r>
                        <a:rPr b="1" lang="fr-FR" sz="1400" spc="-1" strike="noStrike">
                          <a:solidFill>
                            <a:srgbClr val="000000"/>
                          </a:solidFill>
                          <a:latin typeface="Calibri"/>
                          <a:ea typeface="Times New Roman"/>
                        </a:rPr>
                        <a:t>*Aide matérielle</a:t>
                      </a:r>
                      <a:endParaRPr b="0" lang="fr-FR" sz="1400" spc="-1" strike="noStrike">
                        <a:latin typeface="Arial"/>
                      </a:endParaRPr>
                    </a:p>
                    <a:p>
                      <a:pPr marL="216000" indent="-212760">
                        <a:lnSpc>
                          <a:spcPct val="100000"/>
                        </a:lnSpc>
                      </a:pPr>
                      <a:endParaRPr b="0" lang="fr-FR" sz="1400" spc="-1" strike="noStrike">
                        <a:latin typeface="Arial"/>
                      </a:endParaRPr>
                    </a:p>
                    <a:p>
                      <a:pPr marL="216000" indent="-212760">
                        <a:lnSpc>
                          <a:spcPct val="100000"/>
                        </a:lnSpc>
                      </a:pPr>
                      <a:endParaRPr b="0" lang="fr-FR" sz="1400" spc="-1" strike="noStrike">
                        <a:latin typeface="Arial"/>
                      </a:endParaRPr>
                    </a:p>
                    <a:p>
                      <a:pPr marL="216000" indent="-212760">
                        <a:lnSpc>
                          <a:spcPct val="100000"/>
                        </a:lnSpc>
                      </a:pPr>
                      <a:endParaRPr b="0" lang="fr-FR" sz="1400" spc="-1" strike="noStrike">
                        <a:latin typeface="Arial"/>
                      </a:endParaRPr>
                    </a:p>
                    <a:p>
                      <a:pPr marL="216000" indent="-212760">
                        <a:lnSpc>
                          <a:spcPct val="100000"/>
                        </a:lnSpc>
                      </a:pPr>
                      <a:endParaRPr b="0" lang="fr-FR" sz="1400" spc="-1" strike="noStrike">
                        <a:latin typeface="Arial"/>
                      </a:endParaRPr>
                    </a:p>
                    <a:p>
                      <a:pPr marL="216000" indent="-212760">
                        <a:lnSpc>
                          <a:spcPct val="100000"/>
                        </a:lnSpc>
                      </a:pPr>
                      <a:endParaRPr b="0" lang="fr-FR" sz="1400" spc="-1" strike="noStrike">
                        <a:latin typeface="Arial"/>
                      </a:endParaRPr>
                    </a:p>
                    <a:p>
                      <a:pPr marL="216000" indent="-212760">
                        <a:lnSpc>
                          <a:spcPct val="100000"/>
                        </a:lnSpc>
                      </a:pPr>
                      <a:endParaRPr b="0" lang="fr-FR" sz="1400" spc="-1" strike="noStrike">
                        <a:latin typeface="Arial"/>
                      </a:endParaRPr>
                    </a:p>
                    <a:p>
                      <a:pPr marL="216000" indent="-212760" algn="just">
                        <a:lnSpc>
                          <a:spcPct val="100000"/>
                        </a:lnSpc>
                      </a:pPr>
                      <a:r>
                        <a:rPr b="1" lang="fr-FR" sz="1400" spc="-1" strike="noStrike" u="sng">
                          <a:solidFill>
                            <a:srgbClr val="00b0f0"/>
                          </a:solidFill>
                          <a:uFillTx/>
                          <a:latin typeface="Calibri"/>
                          <a:ea typeface="Times New Roman"/>
                        </a:rPr>
                        <a:t>5 Adhésion </a:t>
                      </a:r>
                      <a:endParaRPr b="0" lang="fr-FR" sz="1400" spc="-1" strike="noStrike">
                        <a:latin typeface="Arial"/>
                      </a:endParaRPr>
                    </a:p>
                    <a:p>
                      <a:pPr marL="216000" indent="-212760" algn="just">
                        <a:lnSpc>
                          <a:spcPct val="100000"/>
                        </a:lnSpc>
                      </a:pPr>
                      <a:endParaRPr b="0" lang="fr-FR" sz="1400" spc="-1" strike="noStrike">
                        <a:latin typeface="Arial"/>
                      </a:endParaRPr>
                    </a:p>
                    <a:p>
                      <a:pPr marL="216000" indent="-212760" algn="just">
                        <a:lnSpc>
                          <a:spcPct val="100000"/>
                        </a:lnSpc>
                      </a:pPr>
                      <a:r>
                        <a:rPr b="1" lang="fr-FR" sz="1400" spc="-1" strike="noStrike">
                          <a:solidFill>
                            <a:srgbClr val="000000"/>
                          </a:solidFill>
                          <a:latin typeface="Calibri"/>
                          <a:ea typeface="Times New Roman"/>
                        </a:rPr>
                        <a:t>100% des établissements</a:t>
                      </a:r>
                      <a:endParaRPr b="0" lang="fr-FR" sz="1400" spc="-1" strike="noStrike">
                        <a:latin typeface="Arial"/>
                      </a:endParaRPr>
                    </a:p>
                    <a:p>
                      <a:pPr marL="216000" indent="-212760" algn="just">
                        <a:lnSpc>
                          <a:spcPct val="100000"/>
                        </a:lnSpc>
                      </a:pPr>
                      <a:r>
                        <a:rPr b="1" lang="fr-FR" sz="1400" spc="-1" strike="noStrike">
                          <a:solidFill>
                            <a:srgbClr val="000000"/>
                          </a:solidFill>
                          <a:latin typeface="Calibri"/>
                          <a:ea typeface="Times New Roman"/>
                        </a:rPr>
                        <a:t>du second degré</a:t>
                      </a:r>
                      <a:endParaRPr b="0" lang="fr-F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1" lang="fr-FR" sz="1400" spc="-1" strike="noStrike">
                          <a:solidFill>
                            <a:srgbClr val="0070c0"/>
                          </a:solidFill>
                          <a:latin typeface="Calibri"/>
                        </a:rPr>
                        <a:t>Réalisé</a:t>
                      </a:r>
                      <a:endParaRPr b="0" lang="fr-FR" sz="1400" spc="-1" strike="noStrike">
                        <a:latin typeface="Arial"/>
                      </a:endParaRPr>
                    </a:p>
                    <a:p>
                      <a:pPr>
                        <a:lnSpc>
                          <a:spcPct val="100000"/>
                        </a:lnSpc>
                      </a:pPr>
                      <a:endParaRPr b="0" lang="fr-FR" sz="1400" spc="-1" strike="noStrike">
                        <a:latin typeface="Arial"/>
                      </a:endParaRPr>
                    </a:p>
                    <a:p>
                      <a:pPr algn="just">
                        <a:lnSpc>
                          <a:spcPct val="100000"/>
                        </a:lnSpc>
                      </a:pPr>
                      <a:endParaRPr b="0" lang="fr-FR" sz="1400" spc="-1" strike="noStrike">
                        <a:latin typeface="Arial"/>
                      </a:endParaRPr>
                    </a:p>
                    <a:p>
                      <a:pPr algn="just">
                        <a:lnSpc>
                          <a:spcPct val="100000"/>
                        </a:lnSpc>
                      </a:pPr>
                      <a:r>
                        <a:rPr b="1" lang="fr-FR" sz="1400" spc="-1" strike="noStrike">
                          <a:solidFill>
                            <a:srgbClr val="000000"/>
                          </a:solidFill>
                          <a:latin typeface="Calibri"/>
                          <a:ea typeface="DejaVu Sans"/>
                        </a:rPr>
                        <a:t>*la JNSS du Mercredi 25 septembre 2019 a eu lieu à Mormoiron, un peu plus de 100 élèves ont découvert les APPN (Canoë, CO acrobranche et VTT) seulement 2D</a:t>
                      </a:r>
                      <a:endParaRPr b="0" lang="fr-FR" sz="1400" spc="-1" strike="noStrike">
                        <a:latin typeface="Arial"/>
                      </a:endParaRPr>
                    </a:p>
                    <a:p>
                      <a:pPr algn="just">
                        <a:lnSpc>
                          <a:spcPct val="100000"/>
                        </a:lnSpc>
                      </a:pPr>
                      <a:endParaRPr b="0" lang="fr-FR" sz="1400" spc="-1" strike="noStrike">
                        <a:latin typeface="Arial"/>
                      </a:endParaRPr>
                    </a:p>
                    <a:p>
                      <a:pPr algn="just">
                        <a:lnSpc>
                          <a:spcPct val="100000"/>
                        </a:lnSpc>
                      </a:pP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En lien avec  la DASEN, nous avons la possibilité</a:t>
                      </a: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de délivrer les</a:t>
                      </a:r>
                      <a:r>
                        <a:rPr b="0" lang="fr-FR" sz="1400" spc="-1" strike="noStrike">
                          <a:solidFill>
                            <a:srgbClr val="000000"/>
                          </a:solidFill>
                          <a:latin typeface="Arial"/>
                          <a:ea typeface="Times New Roman"/>
                        </a:rPr>
                        <a:t> </a:t>
                      </a:r>
                      <a:r>
                        <a:rPr b="1" lang="fr-FR" sz="1400" spc="-1" strike="noStrike">
                          <a:solidFill>
                            <a:srgbClr val="000000"/>
                          </a:solidFill>
                          <a:latin typeface="Calibri"/>
                          <a:ea typeface="Times New Roman"/>
                        </a:rPr>
                        <a:t>agréments VTT pour les </a:t>
                      </a: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accompagnateurs.</a:t>
                      </a:r>
                      <a:endParaRPr b="0" lang="fr-FR" sz="1400" spc="-1" strike="noStrike">
                        <a:latin typeface="Arial"/>
                      </a:endParaRPr>
                    </a:p>
                    <a:p>
                      <a:pPr marL="216000" indent="-213120" algn="just">
                        <a:lnSpc>
                          <a:spcPct val="100000"/>
                        </a:lnSpc>
                      </a:pP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Des pistes sont à l’étude afin de se doter de</a:t>
                      </a: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matériels spécifiques pour le 1D</a:t>
                      </a:r>
                      <a:endParaRPr b="0" lang="fr-FR" sz="1400" spc="-1" strike="noStrike">
                        <a:latin typeface="Arial"/>
                      </a:endParaRPr>
                    </a:p>
                    <a:p>
                      <a:pPr marL="216000" indent="-213120" algn="just">
                        <a:lnSpc>
                          <a:spcPct val="100000"/>
                        </a:lnSpc>
                      </a:pP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Convention avec les comités sportifs de hand-</a:t>
                      </a: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ball et rugby pour une mise à disposition</a:t>
                      </a: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d’éducateurs sportifs *</a:t>
                      </a: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Différentes actions   avec l’UGSEL nationale</a:t>
                      </a:r>
                      <a:endParaRPr b="0" lang="fr-FR" sz="1400" spc="-1" strike="noStrike">
                        <a:latin typeface="Arial"/>
                      </a:endParaRPr>
                    </a:p>
                    <a:p>
                      <a:pPr marL="216000" indent="-213120" algn="just">
                        <a:lnSpc>
                          <a:spcPct val="100000"/>
                        </a:lnSpc>
                      </a:pP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Très proche des 100 % d’adhésion dans le 2ndaire</a:t>
                      </a: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Le collège Saint Joseph (Chateaurenard) bien</a:t>
                      </a: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qu'adhérant à l’UGSEL 84, ne participe toujours</a:t>
                      </a: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pas à nos rencontres. </a:t>
                      </a:r>
                      <a:endParaRPr b="0" lang="fr-FR" sz="1400" spc="-1" strike="noStrike">
                        <a:latin typeface="Arial"/>
                      </a:endParaRPr>
                    </a:p>
                    <a:p>
                      <a:pPr marL="216000" indent="-213120" algn="just">
                        <a:lnSpc>
                          <a:spcPct val="100000"/>
                        </a:lnSpc>
                      </a:pP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100% des écoles. </a:t>
                      </a:r>
                      <a:endParaRPr b="0" lang="fr-F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1" lang="fr-FR" sz="1400" spc="-1" strike="noStrike">
                          <a:solidFill>
                            <a:srgbClr val="0070c0"/>
                          </a:solidFill>
                          <a:latin typeface="Calibri"/>
                        </a:rPr>
                        <a:t>Perspectives  </a:t>
                      </a:r>
                      <a:endParaRPr b="0" lang="fr-FR" sz="1400" spc="-1" strike="noStrike">
                        <a:latin typeface="Arial"/>
                      </a:endParaRPr>
                    </a:p>
                    <a:p>
                      <a:pPr algn="ctr">
                        <a:lnSpc>
                          <a:spcPct val="100000"/>
                        </a:lnSpc>
                      </a:pPr>
                      <a:r>
                        <a:rPr b="1" lang="fr-FR" sz="1400" spc="-1" strike="noStrike">
                          <a:solidFill>
                            <a:srgbClr val="0070c0"/>
                          </a:solidFill>
                          <a:latin typeface="Calibri"/>
                        </a:rPr>
                        <a:t>2020-2021</a:t>
                      </a:r>
                      <a:endParaRPr b="0" lang="fr-FR" sz="1400" spc="-1" strike="noStrike">
                        <a:latin typeface="Arial"/>
                      </a:endParaRPr>
                    </a:p>
                    <a:p>
                      <a:pPr marL="216000" indent="-212760">
                        <a:lnSpc>
                          <a:spcPct val="100000"/>
                        </a:lnSpc>
                      </a:pPr>
                      <a:endParaRPr b="0" lang="fr-FR" sz="1400" spc="-1" strike="noStrike">
                        <a:latin typeface="Arial"/>
                      </a:endParaRPr>
                    </a:p>
                    <a:p>
                      <a:pPr marL="216000" indent="-212760">
                        <a:lnSpc>
                          <a:spcPct val="100000"/>
                        </a:lnSpc>
                      </a:pPr>
                      <a:r>
                        <a:rPr b="1" lang="fr-FR" sz="1400" spc="-1" strike="noStrike">
                          <a:solidFill>
                            <a:srgbClr val="000000"/>
                          </a:solidFill>
                          <a:latin typeface="Calibri"/>
                        </a:rPr>
                        <a:t>*L’édition du 23 septembre</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2020 a dû être annulée</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(Covid)</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*Un report sur la fin</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d’année scolaire est à</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l’étude.</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*Ouverture aux classes de</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CM (sept 2021)</a:t>
                      </a:r>
                      <a:endParaRPr b="0" lang="fr-FR" sz="1400" spc="-1" strike="noStrike">
                        <a:latin typeface="Arial"/>
                      </a:endParaRPr>
                    </a:p>
                    <a:p>
                      <a:pPr marL="216000" indent="-212760">
                        <a:lnSpc>
                          <a:spcPct val="100000"/>
                        </a:lnSpc>
                      </a:pPr>
                      <a:endParaRPr b="0" lang="fr-FR" sz="1400" spc="-1" strike="noStrike">
                        <a:latin typeface="Arial"/>
                      </a:endParaRPr>
                    </a:p>
                    <a:p>
                      <a:pPr marL="216000" indent="-212760">
                        <a:lnSpc>
                          <a:spcPct val="100000"/>
                        </a:lnSpc>
                      </a:pPr>
                      <a:r>
                        <a:rPr b="1" lang="fr-FR" sz="1400" spc="-1" strike="noStrike">
                          <a:solidFill>
                            <a:srgbClr val="000000"/>
                          </a:solidFill>
                          <a:latin typeface="Calibri"/>
                        </a:rPr>
                        <a:t>*Repositionner des</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formations  « agréments »</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VTT</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*Finaliser l’achat de</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matériels spécifiques</a:t>
                      </a:r>
                      <a:endParaRPr b="0" lang="fr-FR" sz="1400" spc="-1" strike="noStrike">
                        <a:latin typeface="Arial"/>
                      </a:endParaRPr>
                    </a:p>
                    <a:p>
                      <a:pPr marL="216000" indent="-212760">
                        <a:lnSpc>
                          <a:spcPct val="100000"/>
                        </a:lnSpc>
                      </a:pPr>
                      <a:endParaRPr b="0" lang="fr-FR" sz="1400" spc="-1" strike="noStrike">
                        <a:latin typeface="Arial"/>
                      </a:endParaRPr>
                    </a:p>
                    <a:p>
                      <a:pPr marL="216000" indent="-212760">
                        <a:lnSpc>
                          <a:spcPct val="100000"/>
                        </a:lnSpc>
                      </a:pPr>
                      <a:r>
                        <a:rPr b="1" lang="fr-FR" sz="1400" spc="-1" strike="noStrike">
                          <a:solidFill>
                            <a:srgbClr val="000000"/>
                          </a:solidFill>
                          <a:latin typeface="Calibri"/>
                        </a:rPr>
                        <a:t>*Étendre le réseau  des</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partenaires sportifs afin</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d’offrir aux établissements</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des pistes de travail.</a:t>
                      </a:r>
                      <a:endParaRPr b="0" lang="fr-FR" sz="1400" spc="-1" strike="noStrike">
                        <a:latin typeface="Arial"/>
                      </a:endParaRPr>
                    </a:p>
                    <a:p>
                      <a:pPr marL="216000" indent="-212760">
                        <a:lnSpc>
                          <a:spcPct val="100000"/>
                        </a:lnSpc>
                      </a:pPr>
                      <a:endParaRPr b="0" lang="fr-FR" sz="1400" spc="-1" strike="noStrike">
                        <a:latin typeface="Arial"/>
                      </a:endParaRPr>
                    </a:p>
                    <a:p>
                      <a:pPr marL="216000" indent="-212760">
                        <a:lnSpc>
                          <a:spcPct val="100000"/>
                        </a:lnSpc>
                      </a:pPr>
                      <a:endParaRPr b="0" lang="fr-FR" sz="1400" spc="-1" strike="noStrike">
                        <a:latin typeface="Arial"/>
                      </a:endParaRPr>
                    </a:p>
                    <a:p>
                      <a:pPr marL="216000" indent="-212760">
                        <a:lnSpc>
                          <a:spcPct val="100000"/>
                        </a:lnSpc>
                      </a:pPr>
                      <a:r>
                        <a:rPr b="1" lang="fr-FR" sz="1400" spc="-1" strike="noStrike">
                          <a:solidFill>
                            <a:srgbClr val="000000"/>
                          </a:solidFill>
                          <a:latin typeface="Calibri"/>
                        </a:rPr>
                        <a:t>*Clarifié la situation de</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Saint Joseph Chateaurenard</a:t>
                      </a:r>
                      <a:endParaRPr b="0" lang="fr-F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86" name="Table 1"/>
          <p:cNvGraphicFramePr/>
          <p:nvPr/>
        </p:nvGraphicFramePr>
        <p:xfrm>
          <a:off x="357120" y="838080"/>
          <a:ext cx="8286480" cy="5805360"/>
        </p:xfrm>
        <a:graphic>
          <a:graphicData uri="http://schemas.openxmlformats.org/drawingml/2006/table">
            <a:tbl>
              <a:tblPr/>
              <a:tblGrid>
                <a:gridCol w="2326680"/>
                <a:gridCol w="3412800"/>
                <a:gridCol w="2547000"/>
              </a:tblGrid>
              <a:tr h="5805360">
                <a:tc>
                  <a:txBody>
                    <a:bodyPr>
                      <a:noAutofit/>
                    </a:bodyPr>
                    <a:p>
                      <a:pPr marL="216000" indent="-213120" algn="ctr">
                        <a:lnSpc>
                          <a:spcPct val="100000"/>
                        </a:lnSpc>
                        <a:buClr>
                          <a:srgbClr val="0070c0"/>
                        </a:buClr>
                        <a:buFont typeface="Arial"/>
                        <a:buChar char="•"/>
                      </a:pPr>
                      <a:r>
                        <a:rPr b="1" lang="fr-FR" sz="1400" spc="-1" strike="noStrike">
                          <a:solidFill>
                            <a:srgbClr val="0070c0"/>
                          </a:solidFill>
                          <a:latin typeface="Calibri"/>
                        </a:rPr>
                        <a:t>Objectif 2019-2020</a:t>
                      </a:r>
                      <a:endParaRPr b="0" lang="fr-FR" sz="1400" spc="-1" strike="noStrike">
                        <a:latin typeface="Arial"/>
                      </a:endParaRPr>
                    </a:p>
                    <a:p>
                      <a:pPr>
                        <a:lnSpc>
                          <a:spcPct val="100000"/>
                        </a:lnSpc>
                      </a:pPr>
                      <a:endParaRPr b="0" lang="fr-FR" sz="1400" spc="-1" strike="noStrike">
                        <a:latin typeface="Arial"/>
                      </a:endParaRPr>
                    </a:p>
                    <a:p>
                      <a:pPr>
                        <a:lnSpc>
                          <a:spcPct val="100000"/>
                        </a:lnSpc>
                      </a:pPr>
                      <a:r>
                        <a:rPr b="1" lang="fr-FR" sz="1400" spc="-1" strike="noStrike" u="sng">
                          <a:solidFill>
                            <a:srgbClr val="00b0f0"/>
                          </a:solidFill>
                          <a:uFillTx/>
                          <a:latin typeface="Calibri"/>
                        </a:rPr>
                        <a:t>6- Formation Jeune Officiel</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*Poursuivre la formation </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des JO en sport collectif et</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 </a:t>
                      </a:r>
                      <a:r>
                        <a:rPr b="1" lang="fr-FR" sz="1400" spc="-1" strike="noStrike">
                          <a:solidFill>
                            <a:srgbClr val="000000"/>
                          </a:solidFill>
                          <a:latin typeface="Calibri"/>
                        </a:rPr>
                        <a:t>danse.</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*Envisager des </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superviseurs sur chaque </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championnat de comité</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*L’étendre à l’Athlétisme.</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*La généraliser au niveau</a:t>
                      </a:r>
                      <a:endParaRPr b="0" lang="fr-FR" sz="1400" spc="-1" strike="noStrike">
                        <a:latin typeface="Arial"/>
                      </a:endParaRPr>
                    </a:p>
                    <a:p>
                      <a:pPr marL="216000" indent="-212760">
                        <a:lnSpc>
                          <a:spcPct val="100000"/>
                        </a:lnSpc>
                      </a:pPr>
                      <a:r>
                        <a:rPr b="1" lang="fr-FR" sz="1400" spc="-1" strike="noStrike">
                          <a:solidFill>
                            <a:srgbClr val="000000"/>
                          </a:solidFill>
                          <a:latin typeface="Calibri"/>
                        </a:rPr>
                        <a:t> </a:t>
                      </a:r>
                      <a:r>
                        <a:rPr b="1" lang="fr-FR" sz="1400" spc="-1" strike="noStrike">
                          <a:solidFill>
                            <a:srgbClr val="000000"/>
                          </a:solidFill>
                          <a:latin typeface="Calibri"/>
                        </a:rPr>
                        <a:t>Territorial</a:t>
                      </a:r>
                      <a:endParaRPr b="0" lang="fr-FR" sz="1400" spc="-1" strike="noStrike">
                        <a:latin typeface="Arial"/>
                      </a:endParaRPr>
                    </a:p>
                    <a:p>
                      <a:pPr marL="216000" indent="-213120">
                        <a:lnSpc>
                          <a:spcPct val="100000"/>
                        </a:lnSpc>
                      </a:pPr>
                      <a:endParaRPr b="0" lang="fr-FR" sz="1400" spc="-1" strike="noStrike">
                        <a:latin typeface="Arial"/>
                      </a:endParaRPr>
                    </a:p>
                    <a:p>
                      <a:pPr marL="216000" indent="-213120">
                        <a:lnSpc>
                          <a:spcPct val="100000"/>
                        </a:lnSpc>
                      </a:pPr>
                      <a:endParaRPr b="0" lang="fr-FR" sz="1400" spc="-1" strike="noStrike">
                        <a:latin typeface="Arial"/>
                      </a:endParaRPr>
                    </a:p>
                    <a:p>
                      <a:pPr marL="216000" indent="-213120">
                        <a:lnSpc>
                          <a:spcPct val="100000"/>
                        </a:lnSpc>
                      </a:pPr>
                      <a:endParaRPr b="0" lang="fr-FR" sz="1400" spc="-1" strike="noStrike">
                        <a:latin typeface="Arial"/>
                      </a:endParaRPr>
                    </a:p>
                    <a:p>
                      <a:pPr marL="216000" indent="-213120">
                        <a:lnSpc>
                          <a:spcPct val="100000"/>
                        </a:lnSpc>
                      </a:pPr>
                      <a:r>
                        <a:rPr b="1" lang="fr-FR" sz="1400" spc="-1" strike="noStrike" u="sng">
                          <a:solidFill>
                            <a:srgbClr val="00b0f0"/>
                          </a:solidFill>
                          <a:uFillTx/>
                          <a:latin typeface="Calibri"/>
                          <a:ea typeface="Times New Roman"/>
                        </a:rPr>
                        <a:t>7- Organiser un</a:t>
                      </a:r>
                      <a:endParaRPr b="0" lang="fr-FR" sz="1400" spc="-1" strike="noStrike">
                        <a:latin typeface="Arial"/>
                      </a:endParaRPr>
                    </a:p>
                    <a:p>
                      <a:pPr marL="216000" indent="-213120">
                        <a:lnSpc>
                          <a:spcPct val="100000"/>
                        </a:lnSpc>
                      </a:pPr>
                      <a:r>
                        <a:rPr b="1" lang="fr-FR" sz="1400" spc="-1" strike="noStrike" u="sng">
                          <a:solidFill>
                            <a:srgbClr val="00b0f0"/>
                          </a:solidFill>
                          <a:uFillTx/>
                          <a:latin typeface="Calibri"/>
                          <a:ea typeface="Times New Roman"/>
                        </a:rPr>
                        <a:t>Championnat National</a:t>
                      </a:r>
                      <a:endParaRPr b="0" lang="fr-FR" sz="1400" spc="-1" strike="noStrike">
                        <a:latin typeface="Arial"/>
                      </a:endParaRPr>
                    </a:p>
                    <a:p>
                      <a:pPr marL="216000" indent="-213120">
                        <a:lnSpc>
                          <a:spcPct val="100000"/>
                        </a:lnSpc>
                      </a:pPr>
                      <a:r>
                        <a:rPr b="1" lang="fr-FR" sz="1400" spc="-1" strike="noStrike" u="sng">
                          <a:solidFill>
                            <a:srgbClr val="00b0f0"/>
                          </a:solidFill>
                          <a:uFillTx/>
                          <a:latin typeface="Calibri"/>
                          <a:ea typeface="Times New Roman"/>
                        </a:rPr>
                        <a:t>sur l’année 2019-2020</a:t>
                      </a:r>
                      <a:endParaRPr b="0" lang="fr-FR" sz="1400" spc="-1" strike="noStrike">
                        <a:latin typeface="Arial"/>
                      </a:endParaRPr>
                    </a:p>
                    <a:p>
                      <a:pPr marL="216000" indent="-213120" algn="just">
                        <a:lnSpc>
                          <a:spcPct val="100000"/>
                        </a:lnSpc>
                      </a:pPr>
                      <a:endParaRPr b="0" lang="fr-FR" sz="1400" spc="-1" strike="noStrike">
                        <a:latin typeface="Arial"/>
                      </a:endParaRPr>
                    </a:p>
                    <a:p>
                      <a:pPr marL="216000" indent="-213120" algn="just">
                        <a:lnSpc>
                          <a:spcPct val="100000"/>
                        </a:lnSpc>
                      </a:pPr>
                      <a:endParaRPr b="0" lang="fr-FR" sz="1400" spc="-1" strike="noStrike">
                        <a:latin typeface="Arial"/>
                      </a:endParaRPr>
                    </a:p>
                    <a:p>
                      <a:pPr marL="216000" indent="-213120">
                        <a:lnSpc>
                          <a:spcPct val="100000"/>
                        </a:lnSpc>
                      </a:pPr>
                      <a:r>
                        <a:rPr b="1" lang="fr-FR" sz="1400" spc="-1" strike="noStrike" u="sng">
                          <a:solidFill>
                            <a:srgbClr val="00b0f0"/>
                          </a:solidFill>
                          <a:uFillTx/>
                          <a:latin typeface="Calibri"/>
                          <a:ea typeface="Times New Roman"/>
                        </a:rPr>
                        <a:t>8- Sur le plan de la formation</a:t>
                      </a:r>
                      <a:r>
                        <a:rPr b="1" lang="fr-FR" sz="1400" spc="-1" strike="noStrike" u="sng">
                          <a:solidFill>
                            <a:srgbClr val="000000"/>
                          </a:solidFill>
                          <a:uFillTx/>
                          <a:latin typeface="Calibri"/>
                          <a:ea typeface="Times New Roman"/>
                        </a:rPr>
                        <a:t> </a:t>
                      </a:r>
                      <a:endParaRPr b="0" lang="fr-FR" sz="1400" spc="-1" strike="noStrike">
                        <a:latin typeface="Arial"/>
                      </a:endParaRPr>
                    </a:p>
                    <a:p>
                      <a:pPr marL="216000" indent="-212760">
                        <a:lnSpc>
                          <a:spcPct val="100000"/>
                        </a:lnSpc>
                      </a:pPr>
                      <a:r>
                        <a:rPr b="1" lang="fr-FR" sz="1400" spc="-1" strike="noStrike">
                          <a:solidFill>
                            <a:srgbClr val="000000"/>
                          </a:solidFill>
                          <a:latin typeface="Calibri"/>
                          <a:ea typeface="Times New Roman"/>
                        </a:rPr>
                        <a:t>Restructuration au niveau</a:t>
                      </a:r>
                      <a:endParaRPr b="0" lang="fr-FR" sz="1400" spc="-1" strike="noStrike">
                        <a:latin typeface="Arial"/>
                      </a:endParaRPr>
                    </a:p>
                    <a:p>
                      <a:pPr marL="216000" indent="-212760">
                        <a:lnSpc>
                          <a:spcPct val="100000"/>
                        </a:lnSpc>
                      </a:pPr>
                      <a:r>
                        <a:rPr b="1" lang="fr-FR" sz="1400" spc="-1" strike="noStrike">
                          <a:solidFill>
                            <a:srgbClr val="000000"/>
                          </a:solidFill>
                          <a:latin typeface="Calibri"/>
                          <a:ea typeface="Times New Roman"/>
                        </a:rPr>
                        <a:t>Territorial.</a:t>
                      </a:r>
                      <a:endParaRPr b="0" lang="fr-FR" sz="1400" spc="-1" strike="noStrike">
                        <a:latin typeface="Arial"/>
                      </a:endParaRPr>
                    </a:p>
                    <a:p>
                      <a:pPr marL="216000" indent="-212760">
                        <a:lnSpc>
                          <a:spcPct val="100000"/>
                        </a:lnSpc>
                      </a:pPr>
                      <a:r>
                        <a:rPr b="1" lang="fr-FR" sz="1400" spc="-1" strike="noStrike">
                          <a:solidFill>
                            <a:srgbClr val="000000"/>
                          </a:solidFill>
                          <a:latin typeface="Calibri"/>
                          <a:ea typeface="Times New Roman"/>
                        </a:rPr>
                        <a:t>Proposer une offre de</a:t>
                      </a:r>
                      <a:endParaRPr b="0" lang="fr-FR" sz="1400" spc="-1" strike="noStrike">
                        <a:latin typeface="Arial"/>
                      </a:endParaRPr>
                    </a:p>
                    <a:p>
                      <a:pPr marL="216000" indent="-212760">
                        <a:lnSpc>
                          <a:spcPct val="100000"/>
                        </a:lnSpc>
                      </a:pPr>
                      <a:r>
                        <a:rPr b="1" lang="fr-FR" sz="1400" spc="-1" strike="noStrike">
                          <a:solidFill>
                            <a:srgbClr val="000000"/>
                          </a:solidFill>
                          <a:latin typeface="Calibri"/>
                          <a:ea typeface="Times New Roman"/>
                        </a:rPr>
                        <a:t>formation </a:t>
                      </a:r>
                      <a:endParaRPr b="0" lang="fr-FR" sz="1400" spc="-1" strike="noStrike">
                        <a:latin typeface="Arial"/>
                      </a:endParaRPr>
                    </a:p>
                    <a:p>
                      <a:pPr marL="216000" indent="-212760">
                        <a:lnSpc>
                          <a:spcPct val="100000"/>
                        </a:lnSpc>
                      </a:pPr>
                      <a:r>
                        <a:rPr b="1" lang="fr-FR" sz="1400" spc="-1" strike="noStrike">
                          <a:solidFill>
                            <a:srgbClr val="000000"/>
                          </a:solidFill>
                          <a:latin typeface="Calibri"/>
                          <a:ea typeface="Times New Roman"/>
                        </a:rPr>
                        <a:t>Convention avec l’AFSA sur</a:t>
                      </a:r>
                      <a:endParaRPr b="0" lang="fr-FR" sz="1400" spc="-1" strike="noStrike">
                        <a:latin typeface="Arial"/>
                      </a:endParaRPr>
                    </a:p>
                    <a:p>
                      <a:pPr marL="216000" indent="-212760">
                        <a:lnSpc>
                          <a:spcPct val="100000"/>
                        </a:lnSpc>
                      </a:pPr>
                      <a:r>
                        <a:rPr b="1" lang="fr-FR" sz="1400" spc="-1" strike="noStrike">
                          <a:solidFill>
                            <a:srgbClr val="000000"/>
                          </a:solidFill>
                          <a:latin typeface="Calibri"/>
                          <a:ea typeface="Times New Roman"/>
                        </a:rPr>
                        <a:t>les GQS.</a:t>
                      </a:r>
                      <a:endParaRPr b="0" lang="fr-F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1" lang="fr-FR" sz="1400" spc="-1" strike="noStrike">
                          <a:solidFill>
                            <a:srgbClr val="0070c0"/>
                          </a:solidFill>
                          <a:latin typeface="Calibri"/>
                        </a:rPr>
                        <a:t>Réalisé</a:t>
                      </a:r>
                      <a:endParaRPr b="0" lang="fr-FR" sz="1400" spc="-1" strike="noStrike">
                        <a:latin typeface="Arial"/>
                      </a:endParaRPr>
                    </a:p>
                    <a:p>
                      <a:pPr>
                        <a:lnSpc>
                          <a:spcPct val="100000"/>
                        </a:lnSpc>
                      </a:pPr>
                      <a:endParaRPr b="0" lang="fr-FR" sz="1400" spc="-1" strike="noStrike">
                        <a:latin typeface="Arial"/>
                      </a:endParaRPr>
                    </a:p>
                    <a:p>
                      <a:pPr marL="216000" indent="-213120">
                        <a:lnSpc>
                          <a:spcPct val="100000"/>
                        </a:lnSpc>
                      </a:pP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La formation des jeunes officiels est</a:t>
                      </a: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maintenant bien mise en place dans tous </a:t>
                      </a: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les sports collectifs et en danse. </a:t>
                      </a:r>
                      <a:endParaRPr b="0" lang="fr-FR" sz="1400" spc="-1" strike="noStrike">
                        <a:latin typeface="Arial"/>
                      </a:endParaRPr>
                    </a:p>
                    <a:p>
                      <a:pPr marL="216000" indent="-213120">
                        <a:lnSpc>
                          <a:spcPct val="100000"/>
                        </a:lnSpc>
                      </a:pP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Une formation néanmoins  écourtée du </a:t>
                      </a: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fait de l’annulation de beaucoup de</a:t>
                      </a: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Championnats.</a:t>
                      </a:r>
                      <a:endParaRPr b="0" lang="fr-FR" sz="1400" spc="-1" strike="noStrike">
                        <a:latin typeface="Arial"/>
                      </a:endParaRPr>
                    </a:p>
                    <a:p>
                      <a:pPr marL="216000" indent="-213120">
                        <a:lnSpc>
                          <a:spcPct val="100000"/>
                        </a:lnSpc>
                      </a:pP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Création d’une commission dédiée à cela. </a:t>
                      </a: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(Responsable Patrick  Barnoud ).</a:t>
                      </a: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Prise en compte au niveau territorial </a:t>
                      </a: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(Formations à venir)</a:t>
                      </a:r>
                      <a:endParaRPr b="0" lang="fr-FR" sz="1400" spc="-1" strike="noStrike">
                        <a:latin typeface="Arial"/>
                      </a:endParaRPr>
                    </a:p>
                    <a:p>
                      <a:pPr marL="216000" indent="-213120" algn="just">
                        <a:lnSpc>
                          <a:spcPct val="100000"/>
                        </a:lnSpc>
                      </a:pP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Annulé (COVID)</a:t>
                      </a:r>
                      <a:endParaRPr b="0" lang="fr-FR" sz="1400" spc="-1" strike="noStrike">
                        <a:latin typeface="Arial"/>
                      </a:endParaRPr>
                    </a:p>
                    <a:p>
                      <a:pPr marL="216000" indent="-213120" algn="just">
                        <a:lnSpc>
                          <a:spcPct val="100000"/>
                        </a:lnSpc>
                      </a:pPr>
                      <a:endParaRPr b="0" lang="fr-FR" sz="1400" spc="-1" strike="noStrike">
                        <a:latin typeface="Arial"/>
                      </a:endParaRPr>
                    </a:p>
                    <a:p>
                      <a:pPr marL="216000" indent="-213120" algn="just">
                        <a:lnSpc>
                          <a:spcPct val="100000"/>
                        </a:lnSpc>
                      </a:pPr>
                      <a:endParaRPr b="0" lang="fr-FR" sz="1400" spc="-1" strike="noStrike">
                        <a:latin typeface="Arial"/>
                      </a:endParaRPr>
                    </a:p>
                    <a:p>
                      <a:pPr marL="216000" indent="-213120" algn="just">
                        <a:lnSpc>
                          <a:spcPct val="100000"/>
                        </a:lnSpc>
                      </a:pPr>
                      <a:endParaRPr b="0" lang="fr-FR" sz="1400" spc="-1" strike="noStrike">
                        <a:latin typeface="Arial"/>
                      </a:endParaRPr>
                    </a:p>
                    <a:p>
                      <a:pPr marL="216000" indent="-213120" algn="just">
                        <a:lnSpc>
                          <a:spcPct val="100000"/>
                        </a:lnSpc>
                      </a:pP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*De belles avancées au niveau du territoire</a:t>
                      </a: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au niveau de sa restructuration.</a:t>
                      </a: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*Un plan de formation proposé à la rentrée</a:t>
                      </a:r>
                      <a:endParaRPr b="0" lang="fr-FR" sz="1400" spc="-1" strike="noStrike">
                        <a:latin typeface="Arial"/>
                      </a:endParaRPr>
                    </a:p>
                    <a:p>
                      <a:pPr marL="216000" indent="-213120" algn="just">
                        <a:lnSpc>
                          <a:spcPct val="100000"/>
                        </a:lnSpc>
                      </a:pPr>
                      <a:r>
                        <a:rPr b="1" lang="fr-FR" sz="1400" spc="-1" strike="noStrike">
                          <a:solidFill>
                            <a:srgbClr val="000000"/>
                          </a:solidFill>
                          <a:latin typeface="Calibri"/>
                          <a:ea typeface="Times New Roman"/>
                        </a:rPr>
                        <a:t>2020</a:t>
                      </a:r>
                      <a:endParaRPr b="0" lang="fr-FR" sz="1400" spc="-1" strike="noStrike">
                        <a:latin typeface="Arial"/>
                      </a:endParaRPr>
                    </a:p>
                    <a:p>
                      <a:pPr marL="216000" indent="-213120" algn="just">
                        <a:lnSpc>
                          <a:spcPct val="100000"/>
                        </a:lnSpc>
                      </a:pPr>
                      <a:endParaRPr b="0" lang="fr-F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1" lang="fr-FR" sz="1400" spc="-1" strike="noStrike">
                          <a:solidFill>
                            <a:srgbClr val="0070c0"/>
                          </a:solidFill>
                          <a:latin typeface="Calibri"/>
                        </a:rPr>
                        <a:t>Perspectives  </a:t>
                      </a:r>
                      <a:endParaRPr b="0" lang="fr-FR" sz="1400" spc="-1" strike="noStrike">
                        <a:latin typeface="Arial"/>
                      </a:endParaRPr>
                    </a:p>
                    <a:p>
                      <a:pPr algn="ctr">
                        <a:lnSpc>
                          <a:spcPct val="100000"/>
                        </a:lnSpc>
                      </a:pPr>
                      <a:r>
                        <a:rPr b="1" lang="fr-FR" sz="1400" spc="-1" strike="noStrike">
                          <a:solidFill>
                            <a:srgbClr val="0070c0"/>
                          </a:solidFill>
                          <a:latin typeface="Calibri"/>
                        </a:rPr>
                        <a:t>2020-2021</a:t>
                      </a:r>
                      <a:endParaRPr b="0" lang="fr-FR" sz="1400" spc="-1" strike="noStrike">
                        <a:latin typeface="Arial"/>
                      </a:endParaRPr>
                    </a:p>
                    <a:p>
                      <a:pPr algn="ctr">
                        <a:lnSpc>
                          <a:spcPct val="100000"/>
                        </a:lnSpc>
                      </a:pP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*Des référents JO dans les</a:t>
                      </a: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activités concernées </a:t>
                      </a:r>
                      <a:endParaRPr b="0" lang="fr-FR" sz="1400" spc="-1" strike="noStrike">
                        <a:latin typeface="Arial"/>
                      </a:endParaRPr>
                    </a:p>
                    <a:p>
                      <a:pPr marL="216000" indent="-213120">
                        <a:lnSpc>
                          <a:spcPct val="100000"/>
                        </a:lnSpc>
                      </a:pP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*Création d’une journée de</a:t>
                      </a: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comité « jeunes officiels »</a:t>
                      </a: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(formation) (oct 2021)</a:t>
                      </a:r>
                      <a:endParaRPr b="0" lang="fr-FR" sz="1400" spc="-1" strike="noStrike">
                        <a:latin typeface="Arial"/>
                      </a:endParaRPr>
                    </a:p>
                    <a:p>
                      <a:pPr marL="216000" indent="-213120">
                        <a:lnSpc>
                          <a:spcPct val="100000"/>
                        </a:lnSpc>
                      </a:pP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*Se rapprocher des comités</a:t>
                      </a:r>
                      <a:endParaRPr b="0" lang="fr-FR" sz="1400" spc="-1" strike="noStrike">
                        <a:latin typeface="Arial"/>
                      </a:endParaRPr>
                    </a:p>
                    <a:p>
                      <a:pPr marL="216000" indent="-213120">
                        <a:lnSpc>
                          <a:spcPct val="100000"/>
                        </a:lnSpc>
                      </a:pPr>
                      <a:r>
                        <a:rPr b="1" lang="fr-FR" sz="1400" spc="-1" strike="noStrike">
                          <a:solidFill>
                            <a:srgbClr val="000000"/>
                          </a:solidFill>
                          <a:latin typeface="Calibri"/>
                          <a:ea typeface="Times New Roman"/>
                        </a:rPr>
                        <a:t>Sportifs (aide à la formation)</a:t>
                      </a:r>
                      <a:endParaRPr b="0" lang="fr-FR" sz="1400" spc="-1" strike="noStrike">
                        <a:latin typeface="Arial"/>
                      </a:endParaRPr>
                    </a:p>
                    <a:p>
                      <a:pPr marL="216000" indent="-213120">
                        <a:lnSpc>
                          <a:spcPct val="100000"/>
                        </a:lnSpc>
                      </a:pPr>
                      <a:endParaRPr b="0" lang="fr-FR" sz="1400" spc="-1" strike="noStrike">
                        <a:latin typeface="Arial"/>
                      </a:endParaRPr>
                    </a:p>
                    <a:p>
                      <a:pPr marL="216000" indent="-213120">
                        <a:lnSpc>
                          <a:spcPct val="100000"/>
                        </a:lnSpc>
                      </a:pPr>
                      <a:endParaRPr b="0" lang="fr-FR" sz="1400" spc="-1" strike="noStrike">
                        <a:latin typeface="Arial"/>
                      </a:endParaRPr>
                    </a:p>
                    <a:p>
                      <a:pPr marL="216000" indent="-212760">
                        <a:lnSpc>
                          <a:spcPct val="100000"/>
                        </a:lnSpc>
                      </a:pPr>
                      <a:r>
                        <a:rPr b="1" lang="fr-FR" sz="1400" spc="-1" strike="noStrike">
                          <a:solidFill>
                            <a:srgbClr val="000000"/>
                          </a:solidFill>
                          <a:latin typeface="Calibri"/>
                          <a:ea typeface="Times New Roman"/>
                        </a:rPr>
                        <a:t>*Organisation des France de</a:t>
                      </a:r>
                      <a:endParaRPr b="0" lang="fr-FR" sz="1400" spc="-1" strike="noStrike">
                        <a:latin typeface="Arial"/>
                      </a:endParaRPr>
                    </a:p>
                    <a:p>
                      <a:pPr marL="216000" indent="-212760">
                        <a:lnSpc>
                          <a:spcPct val="100000"/>
                        </a:lnSpc>
                      </a:pPr>
                      <a:r>
                        <a:rPr b="1" lang="fr-FR" sz="1400" spc="-1" strike="noStrike">
                          <a:solidFill>
                            <a:srgbClr val="000000"/>
                          </a:solidFill>
                          <a:latin typeface="Calibri"/>
                          <a:ea typeface="Times New Roman"/>
                        </a:rPr>
                        <a:t> </a:t>
                      </a:r>
                      <a:r>
                        <a:rPr b="1" lang="fr-FR" sz="1400" spc="-1" strike="noStrike">
                          <a:solidFill>
                            <a:srgbClr val="000000"/>
                          </a:solidFill>
                          <a:latin typeface="Calibri"/>
                          <a:ea typeface="Times New Roman"/>
                        </a:rPr>
                        <a:t>Golf du 18 au 20 mai 2021</a:t>
                      </a:r>
                      <a:endParaRPr b="0" lang="fr-FR" sz="1400" spc="-1" strike="noStrike">
                        <a:latin typeface="Arial"/>
                      </a:endParaRPr>
                    </a:p>
                    <a:p>
                      <a:pPr marL="216000" indent="-212760">
                        <a:lnSpc>
                          <a:spcPct val="100000"/>
                        </a:lnSpc>
                      </a:pPr>
                      <a:r>
                        <a:rPr b="1" lang="fr-FR" sz="1400" spc="-1" strike="noStrike">
                          <a:solidFill>
                            <a:srgbClr val="000000"/>
                          </a:solidFill>
                          <a:latin typeface="Calibri"/>
                          <a:ea typeface="Times New Roman"/>
                        </a:rPr>
                        <a:t>*Volley ?</a:t>
                      </a:r>
                      <a:endParaRPr b="0" lang="fr-FR" sz="1400" spc="-1" strike="noStrike">
                        <a:latin typeface="Arial"/>
                      </a:endParaRPr>
                    </a:p>
                    <a:p>
                      <a:pPr marL="216000" indent="-212760">
                        <a:lnSpc>
                          <a:spcPct val="100000"/>
                        </a:lnSpc>
                      </a:pPr>
                      <a:endParaRPr b="0" lang="fr-FR" sz="1400" spc="-1" strike="noStrike">
                        <a:latin typeface="Arial"/>
                      </a:endParaRPr>
                    </a:p>
                    <a:p>
                      <a:pPr marL="216000" indent="-212760">
                        <a:lnSpc>
                          <a:spcPct val="100000"/>
                        </a:lnSpc>
                      </a:pPr>
                      <a:endParaRPr b="0" lang="fr-FR" sz="1400" spc="-1" strike="noStrike">
                        <a:latin typeface="Arial"/>
                      </a:endParaRPr>
                    </a:p>
                    <a:p>
                      <a:pPr marL="216000" indent="-212760">
                        <a:lnSpc>
                          <a:spcPct val="100000"/>
                        </a:lnSpc>
                      </a:pPr>
                      <a:endParaRPr b="0" lang="fr-FR" sz="1400" spc="-1" strike="noStrike">
                        <a:latin typeface="Arial"/>
                      </a:endParaRPr>
                    </a:p>
                    <a:p>
                      <a:pPr marL="216000" indent="-212760">
                        <a:lnSpc>
                          <a:spcPct val="100000"/>
                        </a:lnSpc>
                      </a:pPr>
                      <a:endParaRPr b="0" lang="fr-FR" sz="1400" spc="-1" strike="noStrike">
                        <a:latin typeface="Arial"/>
                      </a:endParaRPr>
                    </a:p>
                    <a:p>
                      <a:pPr marL="216000" indent="-212760">
                        <a:lnSpc>
                          <a:spcPct val="100000"/>
                        </a:lnSpc>
                      </a:pPr>
                      <a:r>
                        <a:rPr b="1" lang="fr-FR" sz="1400" spc="-1" strike="noStrike">
                          <a:solidFill>
                            <a:srgbClr val="000000"/>
                          </a:solidFill>
                          <a:latin typeface="Calibri"/>
                          <a:ea typeface="Times New Roman"/>
                        </a:rPr>
                        <a:t>*Poursuivre cette</a:t>
                      </a:r>
                      <a:endParaRPr b="0" lang="fr-FR" sz="1400" spc="-1" strike="noStrike">
                        <a:latin typeface="Arial"/>
                      </a:endParaRPr>
                    </a:p>
                    <a:p>
                      <a:pPr marL="216000" indent="-212760">
                        <a:lnSpc>
                          <a:spcPct val="100000"/>
                        </a:lnSpc>
                      </a:pPr>
                      <a:r>
                        <a:rPr b="1" lang="fr-FR" sz="1400" spc="-1" strike="noStrike">
                          <a:solidFill>
                            <a:srgbClr val="000000"/>
                          </a:solidFill>
                          <a:latin typeface="Calibri"/>
                          <a:ea typeface="Times New Roman"/>
                        </a:rPr>
                        <a:t>dynamique de formation</a:t>
                      </a:r>
                      <a:endParaRPr b="0" lang="fr-FR" sz="1400" spc="-1" strike="noStrike">
                        <a:latin typeface="Arial"/>
                      </a:endParaRPr>
                    </a:p>
                    <a:p>
                      <a:pPr marL="216000" indent="-212760">
                        <a:lnSpc>
                          <a:spcPct val="100000"/>
                        </a:lnSpc>
                      </a:pPr>
                      <a:endParaRPr b="0" lang="fr-FR" sz="1400" spc="-1" strike="noStrike">
                        <a:latin typeface="Arial"/>
                      </a:endParaRPr>
                    </a:p>
                    <a:p>
                      <a:pPr marL="216000" indent="-212760">
                        <a:lnSpc>
                          <a:spcPct val="100000"/>
                        </a:lnSpc>
                      </a:pPr>
                      <a:endParaRPr b="0" lang="fr-FR" sz="1400" spc="-1" strike="noStrike">
                        <a:latin typeface="Arial"/>
                      </a:endParaRPr>
                    </a:p>
                    <a:p>
                      <a:pPr marL="216000" indent="-212760">
                        <a:lnSpc>
                          <a:spcPct val="100000"/>
                        </a:lnSpc>
                      </a:pPr>
                      <a:endParaRPr b="0" lang="fr-FR"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457200" y="2819520"/>
            <a:ext cx="7921080" cy="2770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RAPPORT D’ORIENTATION</a:t>
            </a:r>
            <a:endParaRPr b="0" lang="fr-FR" sz="4400" spc="-1" strike="noStrike">
              <a:latin typeface="Arial"/>
            </a:endParaRPr>
          </a:p>
          <a:p>
            <a:pPr algn="ctr">
              <a:lnSpc>
                <a:spcPct val="100000"/>
              </a:lnSpc>
            </a:pPr>
            <a:r>
              <a:rPr b="1" lang="fr-FR" sz="4400" spc="-1" strike="noStrike">
                <a:solidFill>
                  <a:srgbClr val="000000"/>
                </a:solidFill>
                <a:latin typeface="Calibri"/>
                <a:ea typeface="Times New Roman"/>
              </a:rPr>
              <a:t> </a:t>
            </a:r>
            <a:r>
              <a:rPr b="1" lang="fr-FR" sz="4400" spc="-1" strike="noStrike">
                <a:solidFill>
                  <a:srgbClr val="000000"/>
                </a:solidFill>
                <a:latin typeface="Calibri"/>
                <a:ea typeface="Times New Roman"/>
              </a:rPr>
              <a:t>VOTE</a:t>
            </a: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CustomShape 1"/>
          <p:cNvSpPr/>
          <p:nvPr/>
        </p:nvSpPr>
        <p:spPr>
          <a:xfrm>
            <a:off x="457200" y="2819520"/>
            <a:ext cx="7921080" cy="2770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RAPPORT FINANCIER</a:t>
            </a:r>
            <a:endParaRPr b="0" lang="fr-FR" sz="4400" spc="-1" strike="noStrike">
              <a:latin typeface="Arial"/>
            </a:endParaRPr>
          </a:p>
          <a:p>
            <a:pPr algn="ctr">
              <a:lnSpc>
                <a:spcPct val="100000"/>
              </a:lnSpc>
            </a:pPr>
            <a:r>
              <a:rPr b="1" lang="fr-FR" sz="4400" spc="-1" strike="noStrike">
                <a:solidFill>
                  <a:srgbClr val="000000"/>
                </a:solidFill>
                <a:latin typeface="Calibri"/>
                <a:ea typeface="Times New Roman"/>
              </a:rPr>
              <a:t> </a:t>
            </a:r>
            <a:r>
              <a:rPr b="1" lang="fr-FR" sz="4400" spc="-1" strike="noStrike">
                <a:solidFill>
                  <a:srgbClr val="000000"/>
                </a:solidFill>
                <a:latin typeface="Calibri"/>
                <a:ea typeface="Times New Roman"/>
              </a:rPr>
              <a:t>2019-2020</a:t>
            </a: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304920" y="2286000"/>
            <a:ext cx="7921080" cy="34412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RAPPORT FINACIER ET PREVISIONNELS</a:t>
            </a:r>
            <a:endParaRPr b="0" lang="fr-FR" sz="4400" spc="-1" strike="noStrike">
              <a:latin typeface="Arial"/>
            </a:endParaRPr>
          </a:p>
          <a:p>
            <a:pPr algn="ctr">
              <a:lnSpc>
                <a:spcPct val="100000"/>
              </a:lnSpc>
            </a:pPr>
            <a:r>
              <a:rPr b="1" lang="fr-FR" sz="4400" spc="-1" strike="noStrike">
                <a:solidFill>
                  <a:srgbClr val="000000"/>
                </a:solidFill>
                <a:latin typeface="Calibri"/>
                <a:ea typeface="Times New Roman"/>
              </a:rPr>
              <a:t> </a:t>
            </a:r>
            <a:r>
              <a:rPr b="1" lang="fr-FR" sz="4400" spc="-1" strike="noStrike">
                <a:solidFill>
                  <a:srgbClr val="000000"/>
                </a:solidFill>
                <a:latin typeface="Calibri"/>
                <a:ea typeface="Times New Roman"/>
              </a:rPr>
              <a:t>VOTE</a:t>
            </a: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304920" y="2286000"/>
            <a:ext cx="7921080" cy="2770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PREVISIONNEL 2020-2021</a:t>
            </a:r>
            <a:endParaRPr b="0" lang="fr-FR" sz="4400" spc="-1" strike="noStrike">
              <a:latin typeface="Arial"/>
            </a:endParaRPr>
          </a:p>
          <a:p>
            <a:pPr algn="ctr">
              <a:lnSpc>
                <a:spcPct val="100000"/>
              </a:lnSpc>
            </a:pPr>
            <a:r>
              <a:rPr b="1" lang="fr-FR" sz="4400" spc="-1" strike="noStrike">
                <a:solidFill>
                  <a:srgbClr val="000000"/>
                </a:solidFill>
                <a:latin typeface="Calibri"/>
                <a:ea typeface="Times New Roman"/>
              </a:rPr>
              <a:t> </a:t>
            </a:r>
            <a:r>
              <a:rPr b="1" lang="fr-FR" sz="4400" spc="-1" strike="noStrike">
                <a:solidFill>
                  <a:srgbClr val="000000"/>
                </a:solidFill>
                <a:latin typeface="Calibri"/>
                <a:ea typeface="Times New Roman"/>
              </a:rPr>
              <a:t>VOTE</a:t>
            </a: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CustomShape 1"/>
          <p:cNvSpPr/>
          <p:nvPr/>
        </p:nvSpPr>
        <p:spPr>
          <a:xfrm>
            <a:off x="457200" y="2819520"/>
            <a:ext cx="7921080" cy="2770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COTISATIONS</a:t>
            </a:r>
            <a:endParaRPr b="0" lang="fr-FR" sz="4400" spc="-1" strike="noStrike">
              <a:latin typeface="Arial"/>
            </a:endParaRPr>
          </a:p>
          <a:p>
            <a:pPr algn="ctr">
              <a:lnSpc>
                <a:spcPct val="100000"/>
              </a:lnSpc>
            </a:pPr>
            <a:r>
              <a:rPr b="1" lang="fr-FR" sz="4400" spc="-1" strike="noStrike">
                <a:solidFill>
                  <a:srgbClr val="000000"/>
                </a:solidFill>
                <a:latin typeface="Calibri"/>
                <a:ea typeface="Times New Roman"/>
              </a:rPr>
              <a:t> </a:t>
            </a:r>
            <a:r>
              <a:rPr b="1" lang="fr-FR" sz="4400" spc="-1" strike="noStrike">
                <a:solidFill>
                  <a:srgbClr val="000000"/>
                </a:solidFill>
                <a:latin typeface="Calibri"/>
                <a:ea typeface="Times New Roman"/>
              </a:rPr>
              <a:t>2020-2021</a:t>
            </a: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1582200" y="6095880"/>
            <a:ext cx="5394600" cy="364680"/>
          </a:xfrm>
          <a:prstGeom prst="rect">
            <a:avLst/>
          </a:prstGeom>
          <a:ln>
            <a:round/>
          </a:ln>
        </p:spPr>
        <p:style>
          <a:lnRef idx="2">
            <a:schemeClr val="accent1"/>
          </a:lnRef>
          <a:fillRef idx="1">
            <a:schemeClr val="lt1"/>
          </a:fillRef>
          <a:effectRef idx="0">
            <a:schemeClr val="accent1"/>
          </a:effectRef>
          <a:fontRef idx="minor"/>
        </p:style>
        <p:txBody>
          <a:bodyPr wrap="none" lIns="90000" rIns="90000" tIns="45000" bIns="45000">
            <a:spAutoFit/>
          </a:bodyPr>
          <a:p>
            <a:pPr>
              <a:lnSpc>
                <a:spcPct val="100000"/>
              </a:lnSpc>
            </a:pPr>
            <a:r>
              <a:rPr b="0" lang="fr-FR" sz="1800" spc="-1" strike="noStrike">
                <a:solidFill>
                  <a:srgbClr val="000000"/>
                </a:solidFill>
                <a:latin typeface="Calibri"/>
                <a:ea typeface="DejaVu Sans"/>
              </a:rPr>
              <a:t>Proposition de maintien des cotisations pour 2021/2022</a:t>
            </a:r>
            <a:endParaRPr b="0" lang="fr-FR" sz="1800" spc="-1" strike="noStrike">
              <a:latin typeface="Arial"/>
            </a:endParaRPr>
          </a:p>
        </p:txBody>
      </p:sp>
      <p:sp>
        <p:nvSpPr>
          <p:cNvPr id="193" name="CustomShape 2"/>
          <p:cNvSpPr/>
          <p:nvPr/>
        </p:nvSpPr>
        <p:spPr>
          <a:xfrm>
            <a:off x="762120" y="1066680"/>
            <a:ext cx="6320880" cy="42051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fr-FR" sz="1800" spc="-1" strike="noStrike">
                <a:solidFill>
                  <a:srgbClr val="000000"/>
                </a:solidFill>
                <a:latin typeface="Arial"/>
                <a:ea typeface="DejaVu Sans"/>
              </a:rPr>
              <a:t>Cotisations actuelles :</a:t>
            </a:r>
            <a:endParaRPr b="0" lang="fr-FR" sz="1800" spc="-1" strike="noStrike">
              <a:latin typeface="Arial"/>
            </a:endParaRPr>
          </a:p>
          <a:p>
            <a:pPr>
              <a:lnSpc>
                <a:spcPct val="100000"/>
              </a:lnSpc>
            </a:pPr>
            <a:r>
              <a:rPr b="0" lang="fr-FR" sz="1800" spc="-1" strike="noStrike">
                <a:solidFill>
                  <a:srgbClr val="000000"/>
                </a:solidFill>
                <a:latin typeface="Arial"/>
                <a:ea typeface="DejaVu Sans"/>
              </a:rPr>
              <a:t>1</a:t>
            </a:r>
            <a:r>
              <a:rPr b="0" lang="fr-FR" sz="1800" spc="-1" strike="noStrike" baseline="30000">
                <a:solidFill>
                  <a:srgbClr val="000000"/>
                </a:solidFill>
                <a:latin typeface="Arial"/>
                <a:ea typeface="DejaVu Sans"/>
              </a:rPr>
              <a:t>er</a:t>
            </a:r>
            <a:r>
              <a:rPr b="0" lang="fr-FR" sz="1800" spc="-1" strike="noStrike">
                <a:solidFill>
                  <a:srgbClr val="000000"/>
                </a:solidFill>
                <a:latin typeface="Arial"/>
                <a:ea typeface="DejaVu Sans"/>
              </a:rPr>
              <a:t> degré : 1,60€</a:t>
            </a:r>
            <a:endParaRPr b="0" lang="fr-FR" sz="1800" spc="-1" strike="noStrike">
              <a:latin typeface="Arial"/>
            </a:endParaRPr>
          </a:p>
          <a:p>
            <a:pPr>
              <a:lnSpc>
                <a:spcPct val="100000"/>
              </a:lnSpc>
            </a:pPr>
            <a:r>
              <a:rPr b="0" lang="fr-FR" sz="1800" spc="-1" strike="noStrike">
                <a:solidFill>
                  <a:srgbClr val="000000"/>
                </a:solidFill>
                <a:latin typeface="Arial"/>
                <a:ea typeface="DejaVu Sans"/>
              </a:rPr>
              <a:t>2</a:t>
            </a:r>
            <a:r>
              <a:rPr b="0" lang="fr-FR" sz="1800" spc="-1" strike="noStrike" baseline="30000">
                <a:solidFill>
                  <a:srgbClr val="000000"/>
                </a:solidFill>
                <a:latin typeface="Arial"/>
                <a:ea typeface="DejaVu Sans"/>
              </a:rPr>
              <a:t>nd</a:t>
            </a:r>
            <a:r>
              <a:rPr b="0" lang="fr-FR" sz="1800" spc="-1" strike="noStrike">
                <a:solidFill>
                  <a:srgbClr val="000000"/>
                </a:solidFill>
                <a:latin typeface="Arial"/>
                <a:ea typeface="DejaVu Sans"/>
              </a:rPr>
              <a:t> degré : 3.15€</a:t>
            </a:r>
            <a:endParaRPr b="0" lang="fr-FR" sz="1800" spc="-1" strike="noStrike">
              <a:latin typeface="Arial"/>
            </a:endParaRPr>
          </a:p>
          <a:p>
            <a:pPr>
              <a:lnSpc>
                <a:spcPct val="100000"/>
              </a:lnSpc>
            </a:pPr>
            <a:endParaRPr b="0" lang="fr-FR" sz="1800" spc="-1" strike="noStrike">
              <a:latin typeface="Arial"/>
            </a:endParaRPr>
          </a:p>
          <a:p>
            <a:pPr>
              <a:lnSpc>
                <a:spcPct val="100000"/>
              </a:lnSpc>
            </a:pPr>
            <a:r>
              <a:rPr b="0" lang="fr-FR" sz="1800" spc="-1" strike="noStrike">
                <a:solidFill>
                  <a:srgbClr val="000000"/>
                </a:solidFill>
                <a:latin typeface="Arial"/>
                <a:ea typeface="DejaVu Sans"/>
              </a:rPr>
              <a:t>Part reversée à l’UGSEL Nationale (2020-2021)</a:t>
            </a:r>
            <a:endParaRPr b="0" lang="fr-FR" sz="1800" spc="-1" strike="noStrike">
              <a:latin typeface="Arial"/>
            </a:endParaRPr>
          </a:p>
          <a:p>
            <a:pPr>
              <a:lnSpc>
                <a:spcPct val="100000"/>
              </a:lnSpc>
            </a:pPr>
            <a:r>
              <a:rPr b="0" lang="fr-FR" sz="1800" spc="-1" strike="noStrike">
                <a:solidFill>
                  <a:srgbClr val="000000"/>
                </a:solidFill>
                <a:latin typeface="Arial"/>
                <a:ea typeface="DejaVu Sans"/>
              </a:rPr>
              <a:t>1</a:t>
            </a:r>
            <a:r>
              <a:rPr b="0" lang="fr-FR" sz="1800" spc="-1" strike="noStrike" baseline="30000">
                <a:solidFill>
                  <a:srgbClr val="000000"/>
                </a:solidFill>
                <a:latin typeface="Arial"/>
                <a:ea typeface="DejaVu Sans"/>
              </a:rPr>
              <a:t>er</a:t>
            </a:r>
            <a:r>
              <a:rPr b="0" lang="fr-FR" sz="1800" spc="-1" strike="noStrike">
                <a:solidFill>
                  <a:srgbClr val="000000"/>
                </a:solidFill>
                <a:latin typeface="Arial"/>
                <a:ea typeface="DejaVu Sans"/>
              </a:rPr>
              <a:t> degré : 0,564€</a:t>
            </a:r>
            <a:endParaRPr b="0" lang="fr-FR" sz="1800" spc="-1" strike="noStrike">
              <a:latin typeface="Arial"/>
            </a:endParaRPr>
          </a:p>
          <a:p>
            <a:pPr>
              <a:lnSpc>
                <a:spcPct val="100000"/>
              </a:lnSpc>
            </a:pPr>
            <a:r>
              <a:rPr b="0" lang="fr-FR" sz="1800" spc="-1" strike="noStrike">
                <a:solidFill>
                  <a:srgbClr val="000000"/>
                </a:solidFill>
                <a:latin typeface="Arial"/>
                <a:ea typeface="DejaVu Sans"/>
              </a:rPr>
              <a:t>2</a:t>
            </a:r>
            <a:r>
              <a:rPr b="0" lang="fr-FR" sz="1800" spc="-1" strike="noStrike" baseline="30000">
                <a:solidFill>
                  <a:srgbClr val="000000"/>
                </a:solidFill>
                <a:latin typeface="Arial"/>
                <a:ea typeface="DejaVu Sans"/>
              </a:rPr>
              <a:t>nd</a:t>
            </a:r>
            <a:r>
              <a:rPr b="0" lang="fr-FR" sz="1800" spc="-1" strike="noStrike">
                <a:solidFill>
                  <a:srgbClr val="000000"/>
                </a:solidFill>
                <a:latin typeface="Arial"/>
                <a:ea typeface="DejaVu Sans"/>
              </a:rPr>
              <a:t> degré : 1,416€</a:t>
            </a:r>
            <a:endParaRPr b="0" lang="fr-FR" sz="1800" spc="-1" strike="noStrike">
              <a:latin typeface="Arial"/>
            </a:endParaRPr>
          </a:p>
          <a:p>
            <a:pPr>
              <a:lnSpc>
                <a:spcPct val="100000"/>
              </a:lnSpc>
            </a:pPr>
            <a:endParaRPr b="0" lang="fr-FR" sz="1800" spc="-1" strike="noStrike">
              <a:latin typeface="Arial"/>
            </a:endParaRPr>
          </a:p>
          <a:p>
            <a:pPr>
              <a:lnSpc>
                <a:spcPct val="100000"/>
              </a:lnSpc>
            </a:pPr>
            <a:r>
              <a:rPr b="0" lang="fr-FR" sz="1800" spc="-1" strike="noStrike">
                <a:solidFill>
                  <a:srgbClr val="000000"/>
                </a:solidFill>
                <a:latin typeface="Arial"/>
                <a:ea typeface="DejaVu Sans"/>
              </a:rPr>
              <a:t>Part reversée à l’UGSEL Territoriale (2020-2021)</a:t>
            </a:r>
            <a:endParaRPr b="0" lang="fr-FR" sz="1800" spc="-1" strike="noStrike">
              <a:latin typeface="Arial"/>
            </a:endParaRPr>
          </a:p>
          <a:p>
            <a:pPr>
              <a:lnSpc>
                <a:spcPct val="100000"/>
              </a:lnSpc>
            </a:pPr>
            <a:r>
              <a:rPr b="0" lang="fr-FR" sz="1800" spc="-1" strike="noStrike">
                <a:solidFill>
                  <a:srgbClr val="000000"/>
                </a:solidFill>
                <a:latin typeface="Arial"/>
                <a:ea typeface="DejaVu Sans"/>
              </a:rPr>
              <a:t>1</a:t>
            </a:r>
            <a:r>
              <a:rPr b="0" lang="fr-FR" sz="1800" spc="-1" strike="noStrike" baseline="30000">
                <a:solidFill>
                  <a:srgbClr val="000000"/>
                </a:solidFill>
                <a:latin typeface="Arial"/>
                <a:ea typeface="DejaVu Sans"/>
              </a:rPr>
              <a:t>er</a:t>
            </a:r>
            <a:r>
              <a:rPr b="0" lang="fr-FR" sz="1800" spc="-1" strike="noStrike">
                <a:solidFill>
                  <a:srgbClr val="000000"/>
                </a:solidFill>
                <a:latin typeface="Arial"/>
                <a:ea typeface="DejaVu Sans"/>
              </a:rPr>
              <a:t> degré : 0,05€</a:t>
            </a:r>
            <a:endParaRPr b="0" lang="fr-FR" sz="1800" spc="-1" strike="noStrike">
              <a:latin typeface="Arial"/>
            </a:endParaRPr>
          </a:p>
          <a:p>
            <a:pPr>
              <a:lnSpc>
                <a:spcPct val="100000"/>
              </a:lnSpc>
            </a:pPr>
            <a:r>
              <a:rPr b="0" lang="fr-FR" sz="1800" spc="-1" strike="noStrike">
                <a:solidFill>
                  <a:srgbClr val="000000"/>
                </a:solidFill>
                <a:latin typeface="Arial"/>
                <a:ea typeface="DejaVu Sans"/>
              </a:rPr>
              <a:t>2</a:t>
            </a:r>
            <a:r>
              <a:rPr b="0" lang="fr-FR" sz="1800" spc="-1" strike="noStrike" baseline="30000">
                <a:solidFill>
                  <a:srgbClr val="000000"/>
                </a:solidFill>
                <a:latin typeface="Arial"/>
                <a:ea typeface="DejaVu Sans"/>
              </a:rPr>
              <a:t>nd</a:t>
            </a:r>
            <a:r>
              <a:rPr b="0" lang="fr-FR" sz="1800" spc="-1" strike="noStrike">
                <a:solidFill>
                  <a:srgbClr val="000000"/>
                </a:solidFill>
                <a:latin typeface="Arial"/>
                <a:ea typeface="DejaVu Sans"/>
              </a:rPr>
              <a:t> degré : 0,10€</a:t>
            </a:r>
            <a:endParaRPr b="0" lang="fr-FR" sz="1800" spc="-1" strike="noStrike">
              <a:latin typeface="Arial"/>
            </a:endParaRPr>
          </a:p>
          <a:p>
            <a:pPr>
              <a:lnSpc>
                <a:spcPct val="100000"/>
              </a:lnSpc>
            </a:pPr>
            <a:endParaRPr b="0" lang="fr-FR" sz="1800" spc="-1" strike="noStrike">
              <a:latin typeface="Arial"/>
            </a:endParaRPr>
          </a:p>
          <a:p>
            <a:pPr>
              <a:lnSpc>
                <a:spcPct val="100000"/>
              </a:lnSpc>
            </a:pPr>
            <a:r>
              <a:rPr b="0" lang="fr-FR" sz="1800" spc="-1" strike="noStrike">
                <a:solidFill>
                  <a:srgbClr val="000000"/>
                </a:solidFill>
                <a:latin typeface="Arial"/>
                <a:ea typeface="DejaVu Sans"/>
              </a:rPr>
              <a:t>Reste pour le comité </a:t>
            </a:r>
            <a:endParaRPr b="0" lang="fr-FR" sz="1800" spc="-1" strike="noStrike">
              <a:latin typeface="Arial"/>
            </a:endParaRPr>
          </a:p>
          <a:p>
            <a:pPr>
              <a:lnSpc>
                <a:spcPct val="100000"/>
              </a:lnSpc>
            </a:pPr>
            <a:r>
              <a:rPr b="0" lang="fr-FR" sz="1800" spc="-1" strike="noStrike">
                <a:solidFill>
                  <a:srgbClr val="000000"/>
                </a:solidFill>
                <a:latin typeface="Arial"/>
                <a:ea typeface="DejaVu Sans"/>
              </a:rPr>
              <a:t>Cotisations 1</a:t>
            </a:r>
            <a:r>
              <a:rPr b="0" lang="fr-FR" sz="1800" spc="-1" strike="noStrike" baseline="30000">
                <a:solidFill>
                  <a:srgbClr val="000000"/>
                </a:solidFill>
                <a:latin typeface="Arial"/>
                <a:ea typeface="DejaVu Sans"/>
              </a:rPr>
              <a:t>er</a:t>
            </a:r>
            <a:r>
              <a:rPr b="0" lang="fr-FR" sz="1800" spc="-1" strike="noStrike">
                <a:solidFill>
                  <a:srgbClr val="000000"/>
                </a:solidFill>
                <a:latin typeface="Arial"/>
                <a:ea typeface="DejaVu Sans"/>
              </a:rPr>
              <a:t> degré : 0.986 €</a:t>
            </a:r>
            <a:endParaRPr b="0" lang="fr-FR" sz="1800" spc="-1" strike="noStrike">
              <a:latin typeface="Arial"/>
            </a:endParaRPr>
          </a:p>
          <a:p>
            <a:pPr>
              <a:lnSpc>
                <a:spcPct val="100000"/>
              </a:lnSpc>
            </a:pPr>
            <a:r>
              <a:rPr b="0" lang="fr-FR" sz="1800" spc="-1" strike="noStrike">
                <a:solidFill>
                  <a:srgbClr val="000000"/>
                </a:solidFill>
                <a:latin typeface="Arial"/>
                <a:ea typeface="DejaVu Sans"/>
              </a:rPr>
              <a:t>Cotisations 2</a:t>
            </a:r>
            <a:r>
              <a:rPr b="0" lang="fr-FR" sz="1800" spc="-1" strike="noStrike" baseline="30000">
                <a:solidFill>
                  <a:srgbClr val="000000"/>
                </a:solidFill>
                <a:latin typeface="Arial"/>
                <a:ea typeface="DejaVu Sans"/>
              </a:rPr>
              <a:t>nd</a:t>
            </a:r>
            <a:r>
              <a:rPr b="0" lang="fr-FR" sz="1800" spc="-1" strike="noStrike">
                <a:solidFill>
                  <a:srgbClr val="000000"/>
                </a:solidFill>
                <a:latin typeface="Arial"/>
                <a:ea typeface="DejaVu Sans"/>
              </a:rPr>
              <a:t> degré : 1.634 €</a:t>
            </a: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CustomShape 1"/>
          <p:cNvSpPr/>
          <p:nvPr/>
        </p:nvSpPr>
        <p:spPr>
          <a:xfrm>
            <a:off x="304920" y="2286000"/>
            <a:ext cx="7921080" cy="2770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COTISATIONS</a:t>
            </a:r>
            <a:endParaRPr b="0" lang="fr-FR" sz="4400" spc="-1" strike="noStrike">
              <a:latin typeface="Arial"/>
            </a:endParaRPr>
          </a:p>
          <a:p>
            <a:pPr algn="ctr">
              <a:lnSpc>
                <a:spcPct val="100000"/>
              </a:lnSpc>
            </a:pPr>
            <a:r>
              <a:rPr b="1" lang="fr-FR" sz="4400" spc="-1" strike="noStrike">
                <a:solidFill>
                  <a:srgbClr val="000000"/>
                </a:solidFill>
                <a:latin typeface="Calibri"/>
                <a:ea typeface="Times New Roman"/>
              </a:rPr>
              <a:t> </a:t>
            </a:r>
            <a:r>
              <a:rPr b="1" lang="fr-FR" sz="4400" spc="-1" strike="noStrike">
                <a:solidFill>
                  <a:srgbClr val="000000"/>
                </a:solidFill>
                <a:latin typeface="Calibri"/>
                <a:ea typeface="Times New Roman"/>
              </a:rPr>
              <a:t>VOTE</a:t>
            </a: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1"/>
          <p:cNvSpPr/>
          <p:nvPr/>
        </p:nvSpPr>
        <p:spPr>
          <a:xfrm>
            <a:off x="457200" y="2819520"/>
            <a:ext cx="7921080" cy="2770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QUITUS AUX ADMINISTRATEURS</a:t>
            </a:r>
            <a:endParaRPr b="0" lang="fr-FR" sz="4400" spc="-1" strike="noStrike">
              <a:latin typeface="Arial"/>
            </a:endParaRPr>
          </a:p>
          <a:p>
            <a:pPr algn="ctr">
              <a:lnSpc>
                <a:spcPct val="100000"/>
              </a:lnSpc>
            </a:pPr>
            <a:r>
              <a:rPr b="1" lang="fr-FR" sz="4400" spc="-1" strike="noStrike">
                <a:solidFill>
                  <a:srgbClr val="000000"/>
                </a:solidFill>
                <a:latin typeface="Calibri"/>
                <a:ea typeface="Times New Roman"/>
              </a:rPr>
              <a:t>VOTE</a:t>
            </a: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457200" y="2819520"/>
            <a:ext cx="7921080" cy="21006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VÉRIFICATION  DU QUORUM</a:t>
            </a:r>
            <a:endParaRPr b="0" lang="fr-FR" sz="4400" spc="-1" strike="noStrike">
              <a:latin typeface="Arial"/>
            </a:endParaRPr>
          </a:p>
          <a:p>
            <a:pPr algn="ctr">
              <a:lnSpc>
                <a:spcPct val="100000"/>
              </a:lnSpc>
            </a:pPr>
            <a:r>
              <a:rPr b="1" lang="fr-FR" sz="4400" spc="-1" strike="noStrike">
                <a:solidFill>
                  <a:srgbClr val="000000"/>
                </a:solidFill>
                <a:latin typeface="Calibri"/>
                <a:ea typeface="Times New Roman"/>
              </a:rPr>
              <a:t> </a:t>
            </a: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457200" y="2819520"/>
            <a:ext cx="7921080" cy="34412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AFFECTATION DU RESULTAT EN REPORT A NOUVEAU</a:t>
            </a:r>
            <a:endParaRPr b="0" lang="fr-FR" sz="4400" spc="-1" strike="noStrike">
              <a:latin typeface="Arial"/>
            </a:endParaRPr>
          </a:p>
          <a:p>
            <a:pPr algn="ctr">
              <a:lnSpc>
                <a:spcPct val="100000"/>
              </a:lnSpc>
            </a:pPr>
            <a:r>
              <a:rPr b="1" lang="fr-FR" sz="4400" spc="-1" strike="noStrike">
                <a:solidFill>
                  <a:srgbClr val="000000"/>
                </a:solidFill>
                <a:latin typeface="Calibri"/>
                <a:ea typeface="Times New Roman"/>
              </a:rPr>
              <a:t>VOTE</a:t>
            </a: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CustomShape 1"/>
          <p:cNvSpPr/>
          <p:nvPr/>
        </p:nvSpPr>
        <p:spPr>
          <a:xfrm>
            <a:off x="457200" y="2819520"/>
            <a:ext cx="7921080" cy="21006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QUESTIONS DIVERSES</a:t>
            </a: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457200" y="1523880"/>
            <a:ext cx="7921080" cy="4781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RESULTAT DES VOTES</a:t>
            </a:r>
            <a:endParaRPr b="0" lang="fr-FR" sz="4400" spc="-1" strike="noStrike">
              <a:latin typeface="Arial"/>
            </a:endParaRPr>
          </a:p>
          <a:p>
            <a:pPr algn="ctr">
              <a:lnSpc>
                <a:spcPct val="100000"/>
              </a:lnSpc>
            </a:pPr>
            <a:endParaRPr b="0" lang="fr-FR" sz="4400" spc="-1" strike="noStrike">
              <a:latin typeface="Arial"/>
            </a:endParaRPr>
          </a:p>
          <a:p>
            <a:pPr algn="ctr">
              <a:lnSpc>
                <a:spcPct val="100000"/>
              </a:lnSpc>
            </a:pP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
          <p:cNvSpPr/>
          <p:nvPr/>
        </p:nvSpPr>
        <p:spPr>
          <a:xfrm>
            <a:off x="457200" y="2819520"/>
            <a:ext cx="7921080" cy="21006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ASSEMBLÉE GÉNÉRALE ÉLECTIVE</a:t>
            </a: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103320" y="620640"/>
            <a:ext cx="8916120" cy="2448000"/>
          </a:xfrm>
          <a:prstGeom prst="rect">
            <a:avLst/>
          </a:prstGeom>
          <a:ln/>
        </p:spPr>
        <p:style>
          <a:lnRef idx="2">
            <a:schemeClr val="dk1"/>
          </a:lnRef>
          <a:fillRef idx="1">
            <a:schemeClr val="lt1"/>
          </a:fillRef>
          <a:effectRef idx="0">
            <a:schemeClr val="dk1"/>
          </a:effectRef>
          <a:fontRef idx="minor"/>
        </p:style>
        <p:txBody>
          <a:bodyPr lIns="90000" rIns="90000" tIns="45000" bIns="45000">
            <a:noAutofit/>
          </a:bodyPr>
          <a:p>
            <a:pPr>
              <a:lnSpc>
                <a:spcPct val="100000"/>
              </a:lnSpc>
            </a:pPr>
            <a:r>
              <a:rPr b="1" lang="fr-FR" sz="1200" spc="-1" strike="noStrike">
                <a:solidFill>
                  <a:srgbClr val="000000"/>
                </a:solidFill>
                <a:latin typeface="Arial"/>
                <a:ea typeface="DejaVu Sans"/>
              </a:rPr>
              <a:t>art. 14</a:t>
            </a:r>
            <a:endParaRPr b="0" lang="fr-FR" sz="1200" spc="-1" strike="noStrike">
              <a:latin typeface="Arial"/>
            </a:endParaRPr>
          </a:p>
          <a:p>
            <a:pPr>
              <a:lnSpc>
                <a:spcPct val="100000"/>
              </a:lnSpc>
            </a:pPr>
            <a:r>
              <a:rPr b="0" lang="fr-FR" sz="1400" spc="-1" strike="noStrike">
                <a:solidFill>
                  <a:srgbClr val="000000"/>
                </a:solidFill>
                <a:latin typeface="Arial"/>
                <a:ea typeface="DejaVu Sans"/>
              </a:rPr>
              <a:t>L’Assemblée générale se réunit en session ordinaire au moins une fois par an. Tous les quatre ans, en fonction des périodes olympiques, elle devient élective et se réunit au moins un mois avant la tenue de l’Assemblée générale élective du territoire.</a:t>
            </a:r>
            <a:endParaRPr b="0" lang="fr-FR" sz="1400" spc="-1" strike="noStrike">
              <a:latin typeface="Arial"/>
            </a:endParaRPr>
          </a:p>
          <a:p>
            <a:pPr>
              <a:lnSpc>
                <a:spcPct val="100000"/>
              </a:lnSpc>
            </a:pPr>
            <a:r>
              <a:rPr b="0" lang="fr-FR" sz="1400" spc="-1" strike="noStrike">
                <a:solidFill>
                  <a:srgbClr val="000000"/>
                </a:solidFill>
                <a:latin typeface="Arial"/>
                <a:ea typeface="DejaVu Sans"/>
              </a:rPr>
              <a:t> </a:t>
            </a:r>
            <a:endParaRPr b="0" lang="fr-FR" sz="1400" spc="-1" strike="noStrike">
              <a:latin typeface="Arial"/>
            </a:endParaRPr>
          </a:p>
          <a:p>
            <a:pPr>
              <a:lnSpc>
                <a:spcPct val="100000"/>
              </a:lnSpc>
            </a:pPr>
            <a:r>
              <a:rPr b="0" lang="fr-FR" sz="1400" spc="-1" strike="noStrike">
                <a:solidFill>
                  <a:srgbClr val="000000"/>
                </a:solidFill>
                <a:latin typeface="Arial"/>
                <a:ea typeface="DejaVu Sans"/>
              </a:rPr>
              <a:t>Les membres sont convoqués par le président, par voie postale ou électronique, au moins quinze jours avant la date de l’Assemblée générale ; la convocation doit mentionner l’ordre du jour. Le rapport d’activités ainsi que les comptes de l’exercice et le budget prévisionnel sont joints à la convocation.</a:t>
            </a:r>
            <a:endParaRPr b="0" lang="fr-FR" sz="1400" spc="-1" strike="noStrike">
              <a:latin typeface="Arial"/>
            </a:endParaRPr>
          </a:p>
          <a:p>
            <a:pPr>
              <a:lnSpc>
                <a:spcPct val="100000"/>
              </a:lnSpc>
            </a:pPr>
            <a:r>
              <a:rPr b="0" lang="fr-FR" sz="1400" spc="-1" strike="noStrike">
                <a:solidFill>
                  <a:srgbClr val="000000"/>
                </a:solidFill>
                <a:latin typeface="Arial"/>
                <a:ea typeface="DejaVu Sans"/>
              </a:rPr>
              <a:t> </a:t>
            </a:r>
            <a:endParaRPr b="0" lang="fr-FR" sz="1400" spc="-1" strike="noStrike">
              <a:latin typeface="Arial"/>
            </a:endParaRPr>
          </a:p>
          <a:p>
            <a:pPr>
              <a:lnSpc>
                <a:spcPct val="100000"/>
              </a:lnSpc>
            </a:pPr>
            <a:r>
              <a:rPr b="0" lang="fr-FR" sz="1400" spc="-1" strike="noStrike">
                <a:solidFill>
                  <a:srgbClr val="000000"/>
                </a:solidFill>
                <a:latin typeface="Arial"/>
                <a:ea typeface="DejaVu Sans"/>
              </a:rPr>
              <a:t>Tout membre ne pouvant participer à l’Assemblée générale peut déléguer ses pouvoirs à un autre membre ayant qualité pour participer à cette assemblée, dans la limite de deux pouvoirs.</a:t>
            </a:r>
            <a:endParaRPr b="0" lang="fr-FR" sz="1400" spc="-1" strike="noStrike">
              <a:latin typeface="Arial"/>
            </a:endParaRPr>
          </a:p>
        </p:txBody>
      </p:sp>
      <p:sp>
        <p:nvSpPr>
          <p:cNvPr id="201" name="CustomShape 2"/>
          <p:cNvSpPr/>
          <p:nvPr/>
        </p:nvSpPr>
        <p:spPr>
          <a:xfrm>
            <a:off x="103320" y="3069000"/>
            <a:ext cx="8916120" cy="3597840"/>
          </a:xfrm>
          <a:prstGeom prst="rect">
            <a:avLst/>
          </a:prstGeom>
          <a:ln/>
        </p:spPr>
        <p:style>
          <a:lnRef idx="2">
            <a:schemeClr val="dk1"/>
          </a:lnRef>
          <a:fillRef idx="1">
            <a:schemeClr val="lt1"/>
          </a:fillRef>
          <a:effectRef idx="0">
            <a:schemeClr val="dk1"/>
          </a:effectRef>
          <a:fontRef idx="minor"/>
        </p:style>
        <p:txBody>
          <a:bodyPr lIns="90000" rIns="90000" tIns="45000" bIns="45000">
            <a:spAutoFit/>
          </a:bodyPr>
          <a:p>
            <a:pPr algn="just">
              <a:lnSpc>
                <a:spcPct val="100000"/>
              </a:lnSpc>
            </a:pPr>
            <a:r>
              <a:rPr b="1" lang="fr-FR" sz="1200" spc="-1" strike="noStrike">
                <a:solidFill>
                  <a:srgbClr val="000000"/>
                </a:solidFill>
                <a:latin typeface="Arial"/>
                <a:ea typeface="DejaVu Sans"/>
              </a:rPr>
              <a:t>art. 21</a:t>
            </a:r>
            <a:endParaRPr b="0" lang="fr-FR" sz="1200" spc="-1" strike="noStrike">
              <a:latin typeface="Arial"/>
            </a:endParaRPr>
          </a:p>
          <a:p>
            <a:pPr algn="just">
              <a:lnSpc>
                <a:spcPct val="108000"/>
              </a:lnSpc>
            </a:pPr>
            <a:r>
              <a:rPr b="0" lang="fr-FR" sz="1400" spc="-1" strike="noStrike">
                <a:solidFill>
                  <a:srgbClr val="000000"/>
                </a:solidFill>
                <a:latin typeface="Arial"/>
                <a:ea typeface="DejaVu Sans"/>
              </a:rPr>
              <a:t>La durée des fonctions des membres élus du Conseil d’administration est de quatre ans. Est éligible à la fonction de membre du Conseil d’administration toute personne membre d’un des quatre collèges.</a:t>
            </a:r>
            <a:endParaRPr b="0" lang="fr-FR" sz="1400" spc="-1" strike="noStrike">
              <a:latin typeface="Arial"/>
            </a:endParaRPr>
          </a:p>
          <a:p>
            <a:pPr>
              <a:lnSpc>
                <a:spcPts val="1199"/>
              </a:lnSpc>
            </a:pPr>
            <a:r>
              <a:rPr b="0" lang="fr-FR" sz="1400" spc="-1" strike="noStrike">
                <a:solidFill>
                  <a:srgbClr val="000000"/>
                </a:solidFill>
                <a:latin typeface="Arial"/>
                <a:ea typeface="DejaVu Sans"/>
              </a:rPr>
              <a:t> </a:t>
            </a:r>
            <a:endParaRPr b="0" lang="fr-FR" sz="1400" spc="-1" strike="noStrike">
              <a:latin typeface="Arial"/>
            </a:endParaRPr>
          </a:p>
          <a:p>
            <a:pPr algn="just">
              <a:lnSpc>
                <a:spcPct val="108000"/>
              </a:lnSpc>
            </a:pPr>
            <a:r>
              <a:rPr b="0" lang="fr-FR" sz="1400" spc="-1" strike="noStrike">
                <a:solidFill>
                  <a:srgbClr val="000000"/>
                </a:solidFill>
                <a:latin typeface="Arial"/>
                <a:ea typeface="DejaVu Sans"/>
              </a:rPr>
              <a:t>Les membres du Conseil d’administration sont élus au scrutin majoritaire à deux tours. Sont élus au premier tour de scrutin les candidats ayant obtenu la majorité absolue des suffrages exprimés. Au second tour de scrutin, l’élection a lieu à la majorité relative. En cas d’égalité, l’élection est acquise au candidat le plus âgé.</a:t>
            </a:r>
            <a:endParaRPr b="0" lang="fr-FR" sz="1400" spc="-1" strike="noStrike">
              <a:latin typeface="Arial"/>
            </a:endParaRPr>
          </a:p>
          <a:p>
            <a:pPr>
              <a:lnSpc>
                <a:spcPts val="1199"/>
              </a:lnSpc>
            </a:pPr>
            <a:r>
              <a:rPr b="0" lang="fr-FR" sz="1400" spc="-1" strike="noStrike">
                <a:solidFill>
                  <a:srgbClr val="000000"/>
                </a:solidFill>
                <a:latin typeface="Arial"/>
                <a:ea typeface="DejaVu Sans"/>
              </a:rPr>
              <a:t> </a:t>
            </a:r>
            <a:endParaRPr b="0" lang="fr-FR" sz="1400" spc="-1" strike="noStrike">
              <a:latin typeface="Arial"/>
            </a:endParaRPr>
          </a:p>
          <a:p>
            <a:pPr algn="just">
              <a:lnSpc>
                <a:spcPct val="100000"/>
              </a:lnSpc>
            </a:pPr>
            <a:r>
              <a:rPr b="0" lang="fr-FR" sz="1400" spc="-1" strike="noStrike">
                <a:solidFill>
                  <a:srgbClr val="000000"/>
                </a:solidFill>
                <a:latin typeface="Arial"/>
                <a:ea typeface="DejaVu Sans"/>
              </a:rPr>
              <a:t>Ne peuvent être élus membres du Conseil d’administration :</a:t>
            </a:r>
            <a:endParaRPr b="0" lang="fr-FR" sz="1400" spc="-1" strike="noStrike">
              <a:latin typeface="Arial"/>
            </a:endParaRPr>
          </a:p>
          <a:p>
            <a:pPr>
              <a:lnSpc>
                <a:spcPts val="850"/>
              </a:lnSpc>
              <a:spcBef>
                <a:spcPts val="31"/>
              </a:spcBef>
            </a:pPr>
            <a:r>
              <a:rPr b="0" lang="fr-FR" sz="1400" spc="-1" strike="noStrike">
                <a:solidFill>
                  <a:srgbClr val="000000"/>
                </a:solidFill>
                <a:latin typeface="Arial"/>
                <a:ea typeface="DejaVu Sans"/>
              </a:rPr>
              <a:t> </a:t>
            </a:r>
            <a:endParaRPr b="0" lang="fr-FR" sz="1400" spc="-1" strike="noStrike">
              <a:latin typeface="Arial"/>
            </a:endParaRPr>
          </a:p>
          <a:p>
            <a:pPr marL="343080" indent="-342720" algn="just">
              <a:lnSpc>
                <a:spcPct val="104000"/>
              </a:lnSpc>
              <a:buClr>
                <a:srgbClr val="586b80"/>
              </a:buClr>
              <a:buFont typeface="AvantGarde Bk BT Demi"/>
              <a:buChar char="•"/>
            </a:pPr>
            <a:r>
              <a:rPr b="0" lang="fr-FR" sz="1400" spc="-1" strike="noStrike">
                <a:solidFill>
                  <a:srgbClr val="000000"/>
                </a:solidFill>
                <a:latin typeface="Arial"/>
                <a:ea typeface="DejaVu Sans"/>
              </a:rPr>
              <a:t>Les personnes de nationalité française condamnées à une peine qui fait obstacle à leur inscription sur les listes électorales ;</a:t>
            </a:r>
            <a:endParaRPr b="0" lang="fr-FR" sz="1400" spc="-1" strike="noStrike">
              <a:latin typeface="Arial"/>
            </a:endParaRPr>
          </a:p>
          <a:p>
            <a:pPr algn="just">
              <a:lnSpc>
                <a:spcPts val="799"/>
              </a:lnSpc>
              <a:spcBef>
                <a:spcPts val="34"/>
              </a:spcBef>
            </a:pPr>
            <a:r>
              <a:rPr b="0" lang="fr-FR" sz="1400" spc="-1" strike="noStrike">
                <a:solidFill>
                  <a:srgbClr val="000000"/>
                </a:solidFill>
                <a:latin typeface="Arial"/>
                <a:ea typeface="DejaVu Sans"/>
              </a:rPr>
              <a:t> </a:t>
            </a:r>
            <a:endParaRPr b="0" lang="fr-FR" sz="1400" spc="-1" strike="noStrike">
              <a:latin typeface="Arial"/>
            </a:endParaRPr>
          </a:p>
          <a:p>
            <a:pPr marL="343080" indent="-342720" algn="just">
              <a:lnSpc>
                <a:spcPct val="106000"/>
              </a:lnSpc>
              <a:buClr>
                <a:srgbClr val="586b80"/>
              </a:buClr>
              <a:buFont typeface="AvantGarde Bk BT Demi"/>
              <a:buChar char="•"/>
            </a:pPr>
            <a:r>
              <a:rPr b="0" lang="fr-FR" sz="1400" spc="-1" strike="noStrike">
                <a:solidFill>
                  <a:srgbClr val="000000"/>
                </a:solidFill>
                <a:latin typeface="Arial"/>
                <a:ea typeface="DejaVu Sans"/>
              </a:rPr>
              <a:t>Les personnes à l’encontre desquelles a été prononcée une sanction d’inéligibilité à temps, notamment pour manquement grave aux règles techniques du jeu constituant une infraction à l’esprit sportif ;</a:t>
            </a:r>
            <a:endParaRPr b="0" lang="fr-FR" sz="1400" spc="-1" strike="noStrike">
              <a:latin typeface="Arial"/>
            </a:endParaRPr>
          </a:p>
          <a:p>
            <a:pPr>
              <a:lnSpc>
                <a:spcPts val="799"/>
              </a:lnSpc>
              <a:spcBef>
                <a:spcPts val="6"/>
              </a:spcBef>
            </a:pPr>
            <a:r>
              <a:rPr b="0" lang="fr-FR" sz="1400" spc="-1" strike="noStrike">
                <a:solidFill>
                  <a:srgbClr val="000000"/>
                </a:solidFill>
                <a:latin typeface="Arial"/>
                <a:ea typeface="DejaVu Sans"/>
              </a:rPr>
              <a:t> </a:t>
            </a:r>
            <a:endParaRPr b="0" lang="fr-FR" sz="1400" spc="-1" strike="noStrike">
              <a:latin typeface="Arial"/>
            </a:endParaRPr>
          </a:p>
          <a:p>
            <a:pPr marL="343080" indent="-342720">
              <a:lnSpc>
                <a:spcPct val="104000"/>
              </a:lnSpc>
              <a:buClr>
                <a:srgbClr val="586b80"/>
              </a:buClr>
              <a:buFont typeface="AvantGarde Bk BT Demi"/>
              <a:buChar char="•"/>
            </a:pPr>
            <a:r>
              <a:rPr b="0" lang="fr-FR" sz="1400" spc="-1" strike="noStrike">
                <a:solidFill>
                  <a:srgbClr val="000000"/>
                </a:solidFill>
                <a:latin typeface="Arial"/>
                <a:ea typeface="DejaVu Sans"/>
              </a:rPr>
              <a:t>Les personnels administratifs et les directeurs rémunérés ou disposant d’heures rectorales au service du comité.</a:t>
            </a:r>
            <a:endParaRPr b="0" lang="fr-FR" sz="1400" spc="-1" strike="noStrike">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457200" y="2819520"/>
            <a:ext cx="7921080" cy="21006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VÉRIFICATION  DU QUORUM</a:t>
            </a:r>
            <a:endParaRPr b="0" lang="fr-FR" sz="4400" spc="-1" strike="noStrike">
              <a:latin typeface="Arial"/>
            </a:endParaRPr>
          </a:p>
          <a:p>
            <a:pPr algn="ctr">
              <a:lnSpc>
                <a:spcPct val="100000"/>
              </a:lnSpc>
            </a:pPr>
            <a:r>
              <a:rPr b="1" lang="fr-FR" sz="4400" spc="-1" strike="noStrike">
                <a:solidFill>
                  <a:srgbClr val="000000"/>
                </a:solidFill>
                <a:latin typeface="Calibri"/>
                <a:ea typeface="Times New Roman"/>
              </a:rPr>
              <a:t> </a:t>
            </a: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CustomShape 1"/>
          <p:cNvSpPr/>
          <p:nvPr/>
        </p:nvSpPr>
        <p:spPr>
          <a:xfrm>
            <a:off x="457200" y="1935360"/>
            <a:ext cx="8226000" cy="438552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519"/>
              </a:spcBef>
            </a:pPr>
            <a:r>
              <a:rPr b="1" lang="fr-FR" sz="2600" spc="-1" strike="noStrike">
                <a:solidFill>
                  <a:srgbClr val="000000"/>
                </a:solidFill>
                <a:latin typeface="Constantia"/>
                <a:ea typeface="DejaVu Sans"/>
              </a:rPr>
              <a:t>Art. 16 </a:t>
            </a:r>
            <a:r>
              <a:rPr b="0" lang="fr-FR" sz="2600" spc="-1" strike="noStrike">
                <a:solidFill>
                  <a:srgbClr val="000000"/>
                </a:solidFill>
                <a:latin typeface="Constantia"/>
                <a:ea typeface="DejaVu Sans"/>
              </a:rPr>
              <a:t>:</a:t>
            </a:r>
            <a:endParaRPr b="0" lang="fr-FR" sz="2600" spc="-1" strike="noStrike">
              <a:latin typeface="Arial"/>
            </a:endParaRPr>
          </a:p>
          <a:p>
            <a:pPr algn="just">
              <a:lnSpc>
                <a:spcPct val="100000"/>
              </a:lnSpc>
              <a:spcBef>
                <a:spcPts val="519"/>
              </a:spcBef>
            </a:pPr>
            <a:r>
              <a:rPr b="0" lang="fr-FR" sz="2600" spc="-1" strike="noStrike">
                <a:solidFill>
                  <a:srgbClr val="000000"/>
                </a:solidFill>
                <a:latin typeface="Constantia"/>
                <a:ea typeface="DejaVu Sans"/>
              </a:rPr>
              <a:t>L’assemblée générale ordinaire ne peut valablement délibérer que si le quart des membres est présent ou représenté.</a:t>
            </a:r>
            <a:endParaRPr b="0" lang="fr-FR" sz="2600" spc="-1" strike="noStrike">
              <a:latin typeface="Arial"/>
            </a:endParaRPr>
          </a:p>
          <a:p>
            <a:pPr algn="just">
              <a:lnSpc>
                <a:spcPct val="100000"/>
              </a:lnSpc>
              <a:spcBef>
                <a:spcPts val="519"/>
              </a:spcBef>
            </a:pPr>
            <a:r>
              <a:rPr b="0" lang="fr-FR" sz="2600" spc="-1" strike="noStrike">
                <a:solidFill>
                  <a:srgbClr val="000000"/>
                </a:solidFill>
                <a:latin typeface="Constantia"/>
                <a:ea typeface="DejaVu Sans"/>
              </a:rPr>
              <a:t>Les décisions sont prises à la majorité des suffrages exprimés des membres présents ou représentés. Les votes à bulletin secret ont lieu à chaque fois qu’ils concernent des personnes ou sur la demande d’un des membres.</a:t>
            </a:r>
            <a:endParaRPr b="0" lang="fr-FR" sz="2600" spc="-1" strike="noStrike">
              <a:latin typeface="Arial"/>
            </a:endParaRPr>
          </a:p>
          <a:p>
            <a:pPr>
              <a:lnSpc>
                <a:spcPct val="100000"/>
              </a:lnSpc>
              <a:spcBef>
                <a:spcPts val="519"/>
              </a:spcBef>
            </a:pPr>
            <a:endParaRPr b="0" lang="fr-FR" sz="2600" spc="-1" strike="noStrike">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38160" y="1019880"/>
            <a:ext cx="5257800" cy="3456360"/>
          </a:xfrm>
          <a:prstGeom prst="rect">
            <a:avLst/>
          </a:prstGeom>
          <a:noFill/>
          <a:ln>
            <a:noFill/>
          </a:ln>
        </p:spPr>
        <p:style>
          <a:lnRef idx="0"/>
          <a:fillRef idx="0"/>
          <a:effectRef idx="0"/>
          <a:fontRef idx="minor"/>
        </p:style>
        <p:txBody>
          <a:bodyPr lIns="90000" rIns="90000" tIns="45000" bIns="45000">
            <a:spAutoFit/>
          </a:bodyPr>
          <a:p>
            <a:pPr marL="478800" algn="just">
              <a:lnSpc>
                <a:spcPct val="108000"/>
              </a:lnSpc>
            </a:pPr>
            <a:r>
              <a:rPr b="1" i="1" lang="fr-FR" sz="1200" spc="-1" strike="noStrike" u="sng">
                <a:solidFill>
                  <a:srgbClr val="000000"/>
                </a:solidFill>
                <a:uFill>
                  <a:solidFill>
                    <a:srgbClr val="231f20"/>
                  </a:solidFill>
                </a:uFill>
                <a:latin typeface="KyrialDisplayProSemiBold"/>
                <a:ea typeface="Times New Roman"/>
              </a:rPr>
              <a:t>Le collège n°1</a:t>
            </a:r>
            <a:r>
              <a:rPr b="1" i="1" lang="fr-FR" sz="1200" spc="-1" strike="noStrike">
                <a:solidFill>
                  <a:srgbClr val="000000"/>
                </a:solidFill>
                <a:latin typeface="KyrialDisplayProSemiBold"/>
                <a:ea typeface="Times New Roman"/>
              </a:rPr>
              <a:t> </a:t>
            </a:r>
            <a:r>
              <a:rPr b="0" i="1" lang="fr-FR" sz="1200" spc="-1" strike="noStrike">
                <a:solidFill>
                  <a:srgbClr val="000000"/>
                </a:solidFill>
                <a:latin typeface="Kyrial Display Pro"/>
                <a:ea typeface="Times New Roman"/>
              </a:rPr>
              <a:t>est composé des établissements catholiques d</a:t>
            </a:r>
            <a:r>
              <a:rPr b="0" i="1" lang="fr-FR" sz="1200" spc="-35" strike="noStrike">
                <a:solidFill>
                  <a:srgbClr val="000000"/>
                </a:solidFill>
                <a:latin typeface="Kyrial Display Pro"/>
                <a:ea typeface="Times New Roman"/>
              </a:rPr>
              <a:t>’</a:t>
            </a:r>
            <a:r>
              <a:rPr b="0" i="1" lang="fr-FR" sz="1200" spc="-1" strike="noStrike">
                <a:solidFill>
                  <a:srgbClr val="000000"/>
                </a:solidFill>
                <a:latin typeface="Kyrial Display Pro"/>
                <a:ea typeface="Times New Roman"/>
              </a:rPr>
              <a:t>enseignement du p</a:t>
            </a:r>
            <a:r>
              <a:rPr b="0" i="1" lang="fr-FR" sz="1200" spc="-7"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emier</a:t>
            </a:r>
            <a:r>
              <a:rPr b="0" i="1" lang="fr-FR" sz="1200" spc="-46"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deg</a:t>
            </a:r>
            <a:r>
              <a:rPr b="0" i="1" lang="fr-FR" sz="1200" spc="-7"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é</a:t>
            </a:r>
            <a:r>
              <a:rPr b="0" i="1" lang="fr-FR" sz="1200" spc="-35"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adhé</a:t>
            </a:r>
            <a:r>
              <a:rPr b="0" i="1" lang="fr-FR" sz="1200" spc="-7"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ents</a:t>
            </a:r>
            <a:r>
              <a:rPr b="0" i="1" lang="fr-FR" sz="1200" spc="-55"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et</a:t>
            </a:r>
            <a:r>
              <a:rPr b="0" i="1" lang="fr-FR" sz="1200" spc="-15"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des</a:t>
            </a:r>
            <a:r>
              <a:rPr b="0" i="1" lang="fr-FR" sz="1200" spc="-26"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memb</a:t>
            </a:r>
            <a:r>
              <a:rPr b="0" i="1" lang="fr-FR" sz="1200" spc="-7"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es</a:t>
            </a:r>
            <a:r>
              <a:rPr b="0" i="1" lang="fr-FR" sz="1200" spc="-52"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titulai</a:t>
            </a:r>
            <a:r>
              <a:rPr b="0" i="1" lang="fr-FR" sz="1200" spc="-7"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es</a:t>
            </a:r>
            <a:r>
              <a:rPr b="0" i="1" lang="fr-FR" sz="1200" spc="-52"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d’une</a:t>
            </a:r>
            <a:r>
              <a:rPr b="0" i="1" lang="fr-FR" sz="1200" spc="-35"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carte</a:t>
            </a:r>
            <a:r>
              <a:rPr b="0" i="1" lang="fr-FR" sz="1200" spc="-32"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adhé</a:t>
            </a:r>
            <a:r>
              <a:rPr b="0" i="1" lang="fr-FR" sz="1200" spc="-7"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ent</a:t>
            </a:r>
            <a:r>
              <a:rPr b="0" i="1" lang="fr-FR" sz="1200" spc="-52"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tels</a:t>
            </a:r>
            <a:r>
              <a:rPr b="0" i="1" lang="fr-FR" sz="1200" spc="-26"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que définis à l</a:t>
            </a:r>
            <a:r>
              <a:rPr b="0" i="1" lang="fr-FR" sz="1200" spc="-15" strike="noStrike">
                <a:solidFill>
                  <a:srgbClr val="000000"/>
                </a:solidFill>
                <a:latin typeface="Kyrial Display Pro"/>
                <a:ea typeface="Times New Roman"/>
              </a:rPr>
              <a:t>’</a:t>
            </a:r>
            <a:r>
              <a:rPr b="0" i="1" lang="fr-FR" sz="1200" spc="-1" strike="noStrike">
                <a:solidFill>
                  <a:srgbClr val="000000"/>
                </a:solidFill>
                <a:latin typeface="Kyrial Display Pro"/>
                <a:ea typeface="Times New Roman"/>
              </a:rPr>
              <a:t>article 8.</a:t>
            </a:r>
            <a:endParaRPr b="0" lang="fr-FR" sz="1200" spc="-1" strike="noStrike">
              <a:latin typeface="Arial"/>
            </a:endParaRPr>
          </a:p>
          <a:p>
            <a:pPr marL="478800">
              <a:lnSpc>
                <a:spcPts val="1100"/>
              </a:lnSpc>
              <a:spcBef>
                <a:spcPts val="99"/>
              </a:spcBef>
            </a:pPr>
            <a:r>
              <a:rPr b="0" i="1" lang="fr-FR" sz="1200" spc="-1" strike="noStrike">
                <a:solidFill>
                  <a:srgbClr val="000000"/>
                </a:solidFill>
                <a:latin typeface="Kyrial Display Pro"/>
                <a:ea typeface="Times New Roman"/>
              </a:rPr>
              <a:t> </a:t>
            </a:r>
            <a:endParaRPr b="0" lang="fr-FR" sz="1200" spc="-1" strike="noStrike">
              <a:latin typeface="Arial"/>
            </a:endParaRPr>
          </a:p>
          <a:p>
            <a:pPr marL="478800" algn="just">
              <a:lnSpc>
                <a:spcPct val="108000"/>
              </a:lnSpc>
            </a:pPr>
            <a:r>
              <a:rPr b="1" i="1" lang="fr-FR" sz="1200" spc="-1" strike="noStrike" u="sng">
                <a:solidFill>
                  <a:srgbClr val="000000"/>
                </a:solidFill>
                <a:uFill>
                  <a:solidFill>
                    <a:srgbClr val="231f20"/>
                  </a:solidFill>
                </a:uFill>
                <a:latin typeface="KyrialDisplayProSemiBold"/>
                <a:ea typeface="Times New Roman"/>
              </a:rPr>
              <a:t>Le</a:t>
            </a:r>
            <a:r>
              <a:rPr b="1" i="1" lang="fr-FR" sz="1200" spc="58" strike="noStrike" u="sng">
                <a:solidFill>
                  <a:srgbClr val="000000"/>
                </a:solidFill>
                <a:uFill>
                  <a:solidFill>
                    <a:srgbClr val="231f20"/>
                  </a:solidFill>
                </a:uFill>
                <a:latin typeface="KyrialDisplayProSemiBold"/>
                <a:ea typeface="Times New Roman"/>
              </a:rPr>
              <a:t> </a:t>
            </a:r>
            <a:r>
              <a:rPr b="1" i="1" lang="fr-FR" sz="1200" spc="-1" strike="noStrike" u="sng">
                <a:solidFill>
                  <a:srgbClr val="000000"/>
                </a:solidFill>
                <a:uFill>
                  <a:solidFill>
                    <a:srgbClr val="231f20"/>
                  </a:solidFill>
                </a:uFill>
                <a:latin typeface="KyrialDisplayProSemiBold"/>
                <a:ea typeface="Times New Roman"/>
              </a:rPr>
              <a:t>collège</a:t>
            </a:r>
            <a:r>
              <a:rPr b="1" i="1" lang="fr-FR" sz="1200" spc="131" strike="noStrike" u="sng">
                <a:solidFill>
                  <a:srgbClr val="000000"/>
                </a:solidFill>
                <a:uFill>
                  <a:solidFill>
                    <a:srgbClr val="231f20"/>
                  </a:solidFill>
                </a:uFill>
                <a:latin typeface="KyrialDisplayProSemiBold"/>
                <a:ea typeface="Times New Roman"/>
              </a:rPr>
              <a:t> </a:t>
            </a:r>
            <a:r>
              <a:rPr b="1" i="1" lang="fr-FR" sz="1200" spc="-1" strike="noStrike" u="sng">
                <a:solidFill>
                  <a:srgbClr val="000000"/>
                </a:solidFill>
                <a:uFill>
                  <a:solidFill>
                    <a:srgbClr val="231f20"/>
                  </a:solidFill>
                </a:uFill>
                <a:latin typeface="KyrialDisplayProSemiBold"/>
                <a:ea typeface="Times New Roman"/>
              </a:rPr>
              <a:t>n°2</a:t>
            </a:r>
            <a:r>
              <a:rPr b="1" i="1" lang="fr-FR" sz="1200" spc="77" strike="noStrike">
                <a:solidFill>
                  <a:srgbClr val="000000"/>
                </a:solidFill>
                <a:latin typeface="KyrialDisplayProSemiBold"/>
                <a:ea typeface="Times New Roman"/>
              </a:rPr>
              <a:t> </a:t>
            </a:r>
            <a:r>
              <a:rPr b="0" i="1" lang="fr-FR" sz="1200" spc="-1" strike="noStrike">
                <a:solidFill>
                  <a:srgbClr val="000000"/>
                </a:solidFill>
                <a:latin typeface="Kyrial Display Pro"/>
                <a:ea typeface="Times New Roman"/>
              </a:rPr>
              <a:t>est</a:t>
            </a:r>
            <a:r>
              <a:rPr b="0" i="1" lang="fr-FR" sz="1200" spc="83"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composé</a:t>
            </a:r>
            <a:r>
              <a:rPr b="0" i="1" lang="fr-FR" sz="1200" spc="180"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des</a:t>
            </a:r>
            <a:r>
              <a:rPr b="0" i="1" lang="fr-FR" sz="1200" spc="92"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établissements </a:t>
            </a:r>
            <a:r>
              <a:rPr b="0" i="1" lang="fr-FR" sz="1200" spc="12" strike="noStrike">
                <a:solidFill>
                  <a:srgbClr val="000000"/>
                </a:solidFill>
                <a:latin typeface="Kyrial Display Pro"/>
                <a:ea typeface="Times New Roman"/>
              </a:rPr>
              <a:t>catholiques</a:t>
            </a:r>
            <a:r>
              <a:rPr b="0" i="1" lang="fr-FR" sz="1200" spc="208"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d</a:t>
            </a:r>
            <a:r>
              <a:rPr b="0" i="1" lang="fr-FR" sz="1200" spc="-35" strike="noStrike">
                <a:solidFill>
                  <a:srgbClr val="000000"/>
                </a:solidFill>
                <a:latin typeface="Kyrial Display Pro"/>
                <a:ea typeface="Times New Roman"/>
              </a:rPr>
              <a:t>’</a:t>
            </a:r>
            <a:r>
              <a:rPr b="0" i="1" lang="fr-FR" sz="1200" spc="-1" strike="noStrike">
                <a:solidFill>
                  <a:srgbClr val="000000"/>
                </a:solidFill>
                <a:latin typeface="Kyrial Display Pro"/>
                <a:ea typeface="Times New Roman"/>
              </a:rPr>
              <a:t>enseignement du second deg</a:t>
            </a:r>
            <a:r>
              <a:rPr b="0" i="1" lang="fr-FR" sz="1200" spc="-7"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é et des memb</a:t>
            </a:r>
            <a:r>
              <a:rPr b="0" i="1" lang="fr-FR" sz="1200" spc="-7"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es titulai</a:t>
            </a:r>
            <a:r>
              <a:rPr b="0" i="1" lang="fr-FR" sz="1200" spc="-7"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es d’une licence encad</a:t>
            </a:r>
            <a:r>
              <a:rPr b="0" i="1" lang="fr-FR" sz="1200" spc="-7"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ement tels que définis</a:t>
            </a:r>
            <a:r>
              <a:rPr b="0" i="1" lang="fr-FR" sz="1200" spc="-21"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à</a:t>
            </a:r>
            <a:r>
              <a:rPr b="0" i="1" lang="fr-FR" sz="1200" spc="-12"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l</a:t>
            </a:r>
            <a:r>
              <a:rPr b="0" i="1" lang="fr-FR" sz="1200" spc="-15" strike="noStrike">
                <a:solidFill>
                  <a:srgbClr val="000000"/>
                </a:solidFill>
                <a:latin typeface="Kyrial Display Pro"/>
                <a:ea typeface="Times New Roman"/>
              </a:rPr>
              <a:t>’</a:t>
            </a:r>
            <a:r>
              <a:rPr b="0" i="1" lang="fr-FR" sz="1200" spc="-1" strike="noStrike">
                <a:solidFill>
                  <a:srgbClr val="000000"/>
                </a:solidFill>
                <a:latin typeface="Kyrial Display Pro"/>
                <a:ea typeface="Times New Roman"/>
              </a:rPr>
              <a:t>article</a:t>
            </a:r>
            <a:r>
              <a:rPr b="0" i="1" lang="fr-FR" sz="1200" spc="-41"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1</a:t>
            </a:r>
            <a:r>
              <a:rPr b="0" i="1" lang="fr-FR" sz="1200" spc="-21" strike="noStrike">
                <a:solidFill>
                  <a:srgbClr val="000000"/>
                </a:solidFill>
                <a:latin typeface="Kyrial Display Pro"/>
                <a:ea typeface="Times New Roman"/>
              </a:rPr>
              <a:t>1</a:t>
            </a:r>
            <a:r>
              <a:rPr b="0" i="1" lang="fr-FR" sz="1200" spc="-32" strike="noStrike">
                <a:solidFill>
                  <a:srgbClr val="000000"/>
                </a:solidFill>
                <a:latin typeface="Kyrial Display Pro"/>
                <a:ea typeface="Times New Roman"/>
              </a:rPr>
              <a:t>-</a:t>
            </a:r>
            <a:r>
              <a:rPr b="0" i="1" lang="fr-FR" sz="1200" spc="-1" strike="noStrike">
                <a:solidFill>
                  <a:srgbClr val="000000"/>
                </a:solidFill>
                <a:latin typeface="Kyrial Display Pro"/>
                <a:ea typeface="Times New Roman"/>
              </a:rPr>
              <a:t>1.</a:t>
            </a:r>
            <a:r>
              <a:rPr b="0" i="1" lang="fr-FR" sz="1200" spc="-26"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Les</a:t>
            </a:r>
            <a:r>
              <a:rPr b="0" i="1" lang="fr-FR" sz="1200" spc="-21"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établissements</a:t>
            </a:r>
            <a:r>
              <a:rPr b="0" i="1" lang="fr-FR" sz="1200" spc="-80"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d</a:t>
            </a:r>
            <a:r>
              <a:rPr b="0" i="1" lang="fr-FR" sz="1200" spc="-35" strike="noStrike">
                <a:solidFill>
                  <a:srgbClr val="000000"/>
                </a:solidFill>
                <a:latin typeface="Kyrial Display Pro"/>
                <a:ea typeface="Times New Roman"/>
              </a:rPr>
              <a:t>’</a:t>
            </a:r>
            <a:r>
              <a:rPr b="0" i="1" lang="fr-FR" sz="1200" spc="-1" strike="noStrike">
                <a:solidFill>
                  <a:srgbClr val="000000"/>
                </a:solidFill>
                <a:latin typeface="Kyrial Display Pro"/>
                <a:ea typeface="Times New Roman"/>
              </a:rPr>
              <a:t>enseignement</a:t>
            </a:r>
            <a:r>
              <a:rPr b="0" i="1" lang="fr-FR" sz="1200" spc="-86"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qui</a:t>
            </a:r>
            <a:r>
              <a:rPr b="0" i="1" lang="fr-FR" sz="1200" spc="-21"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adhè</a:t>
            </a:r>
            <a:r>
              <a:rPr b="0" i="1" lang="fr-FR" sz="1200" spc="-7"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ent</a:t>
            </a:r>
            <a:r>
              <a:rPr b="0" i="1" lang="fr-FR" sz="1200" spc="-52"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au</a:t>
            </a:r>
            <a:r>
              <a:rPr b="0" i="1" lang="fr-FR" sz="1200" spc="-15"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p</a:t>
            </a:r>
            <a:r>
              <a:rPr b="0" i="1" lang="fr-FR" sz="1200" spc="-7"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ojet de l’Enseignement catholique font partie du collège n°2.</a:t>
            </a:r>
            <a:endParaRPr b="0" lang="fr-FR" sz="1200" spc="-1" strike="noStrike">
              <a:latin typeface="Arial"/>
            </a:endParaRPr>
          </a:p>
          <a:p>
            <a:pPr marL="478800">
              <a:lnSpc>
                <a:spcPts val="1199"/>
              </a:lnSpc>
            </a:pPr>
            <a:r>
              <a:rPr b="0" i="1" lang="fr-FR" sz="1400" spc="-1" strike="noStrike">
                <a:solidFill>
                  <a:srgbClr val="000000"/>
                </a:solidFill>
                <a:latin typeface="Kyrial Display Pro"/>
                <a:ea typeface="Times New Roman"/>
              </a:rPr>
              <a:t> </a:t>
            </a:r>
            <a:endParaRPr b="0" lang="fr-FR" sz="1400" spc="-1" strike="noStrike">
              <a:latin typeface="Arial"/>
            </a:endParaRPr>
          </a:p>
          <a:p>
            <a:pPr marL="334800" algn="just">
              <a:lnSpc>
                <a:spcPct val="108000"/>
              </a:lnSpc>
            </a:pPr>
            <a:r>
              <a:rPr b="0" i="1" lang="fr-FR" sz="1200" spc="-7" strike="noStrike">
                <a:solidFill>
                  <a:srgbClr val="000000"/>
                </a:solidFill>
                <a:latin typeface="Kyrial Display Pro"/>
                <a:ea typeface="Times New Roman"/>
              </a:rPr>
              <a:t>L</a:t>
            </a:r>
            <a:r>
              <a:rPr b="0" i="1" lang="fr-FR" sz="1200" spc="-1" strike="noStrike">
                <a:solidFill>
                  <a:srgbClr val="000000"/>
                </a:solidFill>
                <a:latin typeface="Kyrial Display Pro"/>
                <a:ea typeface="Times New Roman"/>
              </a:rPr>
              <a:t>es</a:t>
            </a:r>
            <a:r>
              <a:rPr b="0" i="1" lang="fr-FR" sz="1200" spc="180"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établisseme</a:t>
            </a:r>
            <a:r>
              <a:rPr b="0" i="1" lang="fr-FR" sz="1200" spc="-7" strike="noStrike">
                <a:solidFill>
                  <a:srgbClr val="000000"/>
                </a:solidFill>
                <a:latin typeface="Kyrial Display Pro"/>
                <a:ea typeface="Times New Roman"/>
              </a:rPr>
              <a:t>n</a:t>
            </a:r>
            <a:r>
              <a:rPr b="0" i="1" lang="fr-FR" sz="1200" spc="-1" strike="noStrike">
                <a:solidFill>
                  <a:srgbClr val="000000"/>
                </a:solidFill>
                <a:latin typeface="Kyrial Display Pro"/>
                <a:ea typeface="Times New Roman"/>
              </a:rPr>
              <a:t>ts</a:t>
            </a:r>
            <a:r>
              <a:rPr b="0" i="1" lang="fr-FR" sz="1200" spc="180"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adhé</a:t>
            </a:r>
            <a:r>
              <a:rPr b="0" i="1" lang="fr-FR" sz="1200" spc="-15"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e</a:t>
            </a:r>
            <a:r>
              <a:rPr b="0" i="1" lang="fr-FR" sz="1200" spc="-7" strike="noStrike">
                <a:solidFill>
                  <a:srgbClr val="000000"/>
                </a:solidFill>
                <a:latin typeface="Kyrial Display Pro"/>
                <a:ea typeface="Times New Roman"/>
              </a:rPr>
              <a:t>n</a:t>
            </a:r>
            <a:r>
              <a:rPr b="0" i="1" lang="fr-FR" sz="1200" spc="-1" strike="noStrike">
                <a:solidFill>
                  <a:srgbClr val="000000"/>
                </a:solidFill>
                <a:latin typeface="Kyrial Display Pro"/>
                <a:ea typeface="Times New Roman"/>
              </a:rPr>
              <a:t>ts</a:t>
            </a:r>
            <a:r>
              <a:rPr b="0" i="1" lang="fr-FR" sz="1200" spc="180"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des</a:t>
            </a:r>
            <a:r>
              <a:rPr b="0" i="1" lang="fr-FR" sz="1200" spc="180" strike="noStrike">
                <a:solidFill>
                  <a:srgbClr val="000000"/>
                </a:solidFill>
                <a:latin typeface="Kyrial Display Pro"/>
                <a:ea typeface="Times New Roman"/>
              </a:rPr>
              <a:t> </a:t>
            </a:r>
            <a:r>
              <a:rPr b="0" i="1" lang="fr-FR" sz="1200" spc="-12" strike="noStrike">
                <a:solidFill>
                  <a:srgbClr val="000000"/>
                </a:solidFill>
                <a:latin typeface="Kyrial Display Pro"/>
                <a:ea typeface="Times New Roman"/>
              </a:rPr>
              <a:t>c</a:t>
            </a:r>
            <a:r>
              <a:rPr b="0" i="1" lang="fr-FR" sz="1200" spc="-1" strike="noStrike">
                <a:solidFill>
                  <a:srgbClr val="000000"/>
                </a:solidFill>
                <a:latin typeface="Kyrial Display Pro"/>
                <a:ea typeface="Times New Roman"/>
              </a:rPr>
              <a:t>ollèges</a:t>
            </a:r>
            <a:r>
              <a:rPr b="0" i="1" lang="fr-FR" sz="1200" spc="180"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1</a:t>
            </a:r>
            <a:r>
              <a:rPr b="0" i="1" lang="fr-FR" sz="1200" spc="180"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et</a:t>
            </a:r>
            <a:r>
              <a:rPr b="0" i="1" lang="fr-FR" sz="1200" spc="180"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2</a:t>
            </a:r>
            <a:r>
              <a:rPr b="0" i="1" lang="fr-FR" sz="1200" spc="180"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so</a:t>
            </a:r>
            <a:r>
              <a:rPr b="0" i="1" lang="fr-FR" sz="1200" spc="-7" strike="noStrike">
                <a:solidFill>
                  <a:srgbClr val="000000"/>
                </a:solidFill>
                <a:latin typeface="Kyrial Display Pro"/>
                <a:ea typeface="Times New Roman"/>
              </a:rPr>
              <a:t>n</a:t>
            </a:r>
            <a:r>
              <a:rPr b="0" i="1" lang="fr-FR" sz="1200" spc="-1" strike="noStrike">
                <a:solidFill>
                  <a:srgbClr val="000000"/>
                </a:solidFill>
                <a:latin typeface="Kyrial Display Pro"/>
                <a:ea typeface="Times New Roman"/>
              </a:rPr>
              <a:t>t</a:t>
            </a:r>
            <a:r>
              <a:rPr b="0" i="1" lang="fr-FR" sz="1200" spc="180" strike="noStrike">
                <a:solidFill>
                  <a:srgbClr val="000000"/>
                </a:solidFill>
                <a:latin typeface="Kyrial Display Pro"/>
                <a:ea typeface="Times New Roman"/>
              </a:rPr>
              <a:t> </a:t>
            </a:r>
            <a:r>
              <a:rPr b="0" i="1" lang="fr-FR" sz="1200" spc="-15"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ep</a:t>
            </a:r>
            <a:r>
              <a:rPr b="0" i="1" lang="fr-FR" sz="1200" spc="-15"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ése</a:t>
            </a:r>
            <a:r>
              <a:rPr b="0" i="1" lang="fr-FR" sz="1200" spc="-7" strike="noStrike">
                <a:solidFill>
                  <a:srgbClr val="000000"/>
                </a:solidFill>
                <a:latin typeface="Kyrial Display Pro"/>
                <a:ea typeface="Times New Roman"/>
              </a:rPr>
              <a:t>nt</a:t>
            </a:r>
            <a:r>
              <a:rPr b="0" i="1" lang="fr-FR" sz="1200" spc="-1" strike="noStrike">
                <a:solidFill>
                  <a:srgbClr val="000000"/>
                </a:solidFill>
                <a:latin typeface="Kyrial Display Pro"/>
                <a:ea typeface="Times New Roman"/>
              </a:rPr>
              <a:t>és</a:t>
            </a:r>
            <a:r>
              <a:rPr b="0" i="1" lang="fr-FR" sz="1200" spc="180"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par</a:t>
            </a:r>
            <a:r>
              <a:rPr b="0" i="1" lang="fr-FR" sz="1200" spc="180"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leur</a:t>
            </a:r>
            <a:r>
              <a:rPr b="0" i="1" lang="fr-FR" sz="1200" spc="180"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ch</a:t>
            </a:r>
            <a:r>
              <a:rPr b="0" i="1" lang="fr-FR" sz="1200" spc="-7" strike="noStrike">
                <a:solidFill>
                  <a:srgbClr val="000000"/>
                </a:solidFill>
                <a:latin typeface="Kyrial Display Pro"/>
                <a:ea typeface="Times New Roman"/>
              </a:rPr>
              <a:t>e</a:t>
            </a:r>
            <a:r>
              <a:rPr b="0" i="1" lang="fr-FR" sz="1200" spc="-1" strike="noStrike">
                <a:solidFill>
                  <a:srgbClr val="000000"/>
                </a:solidFill>
                <a:latin typeface="Kyrial Display Pro"/>
                <a:ea typeface="Times New Roman"/>
              </a:rPr>
              <a:t>f d</a:t>
            </a:r>
            <a:r>
              <a:rPr b="0" i="1" lang="fr-FR" sz="1200" spc="-52" strike="noStrike">
                <a:solidFill>
                  <a:srgbClr val="000000"/>
                </a:solidFill>
                <a:latin typeface="Kyrial Display Pro"/>
                <a:ea typeface="Times New Roman"/>
              </a:rPr>
              <a:t>’</a:t>
            </a:r>
            <a:r>
              <a:rPr b="0" i="1" lang="fr-FR" sz="1200" spc="-1" strike="noStrike">
                <a:solidFill>
                  <a:srgbClr val="000000"/>
                </a:solidFill>
                <a:latin typeface="Kyrial Display Pro"/>
                <a:ea typeface="Times New Roman"/>
              </a:rPr>
              <a:t>établisseme</a:t>
            </a:r>
            <a:r>
              <a:rPr b="0" i="1" lang="fr-FR" sz="1200" spc="-7" strike="noStrike">
                <a:solidFill>
                  <a:srgbClr val="000000"/>
                </a:solidFill>
                <a:latin typeface="Kyrial Display Pro"/>
                <a:ea typeface="Times New Roman"/>
              </a:rPr>
              <a:t>n</a:t>
            </a:r>
            <a:r>
              <a:rPr b="0" i="1" lang="fr-FR" sz="1200" spc="-1" strike="noStrike">
                <a:solidFill>
                  <a:srgbClr val="000000"/>
                </a:solidFill>
                <a:latin typeface="Kyrial Display Pro"/>
                <a:ea typeface="Times New Roman"/>
              </a:rPr>
              <a:t>t ou un délégué.</a:t>
            </a:r>
            <a:endParaRPr b="0" lang="fr-FR" sz="1200" spc="-1" strike="noStrike">
              <a:latin typeface="Arial"/>
            </a:endParaRPr>
          </a:p>
          <a:p>
            <a:pPr marL="334800">
              <a:lnSpc>
                <a:spcPts val="1199"/>
              </a:lnSpc>
            </a:pPr>
            <a:r>
              <a:rPr b="0" i="1" lang="fr-FR" sz="1400" spc="-1" strike="noStrike">
                <a:solidFill>
                  <a:srgbClr val="000000"/>
                </a:solidFill>
                <a:latin typeface="Kyrial Display Pro"/>
                <a:ea typeface="Times New Roman"/>
              </a:rPr>
              <a:t> </a:t>
            </a:r>
            <a:endParaRPr b="0" lang="fr-FR" sz="1400" spc="-1" strike="noStrike">
              <a:latin typeface="Arial"/>
            </a:endParaRPr>
          </a:p>
          <a:p>
            <a:pPr marL="478800" algn="just">
              <a:lnSpc>
                <a:spcPct val="108000"/>
              </a:lnSpc>
            </a:pPr>
            <a:r>
              <a:rPr b="1" i="1" lang="fr-FR" sz="1200" spc="-1" strike="noStrike" u="sng">
                <a:solidFill>
                  <a:srgbClr val="000000"/>
                </a:solidFill>
                <a:uFill>
                  <a:solidFill>
                    <a:srgbClr val="231f20"/>
                  </a:solidFill>
                </a:uFill>
                <a:latin typeface="KyrialDisplayProSemiBold"/>
                <a:ea typeface="Times New Roman"/>
              </a:rPr>
              <a:t>Le</a:t>
            </a:r>
            <a:r>
              <a:rPr b="1" i="1" lang="fr-FR" sz="1200" spc="-7" strike="noStrike" u="sng">
                <a:solidFill>
                  <a:srgbClr val="000000"/>
                </a:solidFill>
                <a:uFill>
                  <a:solidFill>
                    <a:srgbClr val="231f20"/>
                  </a:solidFill>
                </a:uFill>
                <a:latin typeface="KyrialDisplayProSemiBold"/>
                <a:ea typeface="Times New Roman"/>
              </a:rPr>
              <a:t> </a:t>
            </a:r>
            <a:r>
              <a:rPr b="1" i="1" lang="fr-FR" sz="1200" spc="-12" strike="noStrike" u="sng">
                <a:solidFill>
                  <a:srgbClr val="000000"/>
                </a:solidFill>
                <a:uFill>
                  <a:solidFill>
                    <a:srgbClr val="231f20"/>
                  </a:solidFill>
                </a:uFill>
                <a:latin typeface="KyrialDisplayProSemiBold"/>
                <a:ea typeface="Times New Roman"/>
              </a:rPr>
              <a:t>c</a:t>
            </a:r>
            <a:r>
              <a:rPr b="1" i="1" lang="fr-FR" sz="1200" spc="-1" strike="noStrike" u="sng">
                <a:solidFill>
                  <a:srgbClr val="000000"/>
                </a:solidFill>
                <a:uFill>
                  <a:solidFill>
                    <a:srgbClr val="231f20"/>
                  </a:solidFill>
                </a:uFill>
                <a:latin typeface="KyrialDisplayProSemiBold"/>
                <a:ea typeface="Times New Roman"/>
              </a:rPr>
              <a:t>ollège</a:t>
            </a:r>
            <a:r>
              <a:rPr b="1" i="1" lang="fr-FR" sz="1200" spc="-7" strike="noStrike" u="sng">
                <a:solidFill>
                  <a:srgbClr val="000000"/>
                </a:solidFill>
                <a:uFill>
                  <a:solidFill>
                    <a:srgbClr val="231f20"/>
                  </a:solidFill>
                </a:uFill>
                <a:latin typeface="KyrialDisplayProSemiBold"/>
                <a:ea typeface="Times New Roman"/>
              </a:rPr>
              <a:t> </a:t>
            </a:r>
            <a:r>
              <a:rPr b="1" i="1" lang="fr-FR" sz="1200" spc="-1" strike="noStrike" u="sng">
                <a:solidFill>
                  <a:srgbClr val="000000"/>
                </a:solidFill>
                <a:uFill>
                  <a:solidFill>
                    <a:srgbClr val="231f20"/>
                  </a:solidFill>
                </a:uFill>
                <a:latin typeface="KyrialDisplayProSemiBold"/>
                <a:ea typeface="Times New Roman"/>
              </a:rPr>
              <a:t>n°3</a:t>
            </a:r>
            <a:r>
              <a:rPr b="1" i="1" lang="fr-FR" sz="1200" spc="-1" strike="noStrike">
                <a:solidFill>
                  <a:srgbClr val="000000"/>
                </a:solidFill>
                <a:latin typeface="KyrialDisplayProSemiBold"/>
                <a:ea typeface="Times New Roman"/>
              </a:rPr>
              <a:t> </a:t>
            </a:r>
            <a:r>
              <a:rPr b="0" i="1" lang="fr-FR" sz="1200" spc="-1" strike="noStrike">
                <a:solidFill>
                  <a:srgbClr val="000000"/>
                </a:solidFill>
                <a:latin typeface="Kyrial Display Pro"/>
                <a:ea typeface="Times New Roman"/>
              </a:rPr>
              <a:t>est</a:t>
            </a:r>
            <a:r>
              <a:rPr b="0" i="1" lang="fr-FR" sz="1200" spc="-7" strike="noStrike">
                <a:solidFill>
                  <a:srgbClr val="000000"/>
                </a:solidFill>
                <a:latin typeface="Kyrial Display Pro"/>
                <a:ea typeface="Times New Roman"/>
              </a:rPr>
              <a:t> </a:t>
            </a:r>
            <a:r>
              <a:rPr b="0" i="1" lang="fr-FR" sz="1200" spc="-12" strike="noStrike">
                <a:solidFill>
                  <a:srgbClr val="000000"/>
                </a:solidFill>
                <a:latin typeface="Kyrial Display Pro"/>
                <a:ea typeface="Times New Roman"/>
              </a:rPr>
              <a:t>c</a:t>
            </a:r>
            <a:r>
              <a:rPr b="0" i="1" lang="fr-FR" sz="1200" spc="-1" strike="noStrike">
                <a:solidFill>
                  <a:srgbClr val="000000"/>
                </a:solidFill>
                <a:latin typeface="Kyrial Display Pro"/>
                <a:ea typeface="Times New Roman"/>
              </a:rPr>
              <a:t>onstitué</a:t>
            </a:r>
            <a:r>
              <a:rPr b="0" i="1" lang="fr-FR" sz="1200" spc="-7"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par</a:t>
            </a:r>
            <a:r>
              <a:rPr b="0" i="1" lang="fr-FR" sz="1200" spc="-7"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les</a:t>
            </a:r>
            <a:r>
              <a:rPr b="0" i="1" lang="fr-FR" sz="1200" spc="-7"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memb</a:t>
            </a:r>
            <a:r>
              <a:rPr b="0" i="1" lang="fr-FR" sz="1200" spc="-15"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es</a:t>
            </a:r>
            <a:r>
              <a:rPr b="0" i="1" lang="fr-FR" sz="1200" spc="-7"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de</a:t>
            </a:r>
            <a:r>
              <a:rPr b="0" i="1" lang="fr-FR" sz="1200" spc="-7"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d</a:t>
            </a:r>
            <a:r>
              <a:rPr b="0" i="1" lang="fr-FR" sz="1200" spc="-15"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oit</a:t>
            </a:r>
            <a:r>
              <a:rPr b="0" i="1" lang="fr-FR" sz="1200" spc="-7"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du</a:t>
            </a:r>
            <a:r>
              <a:rPr b="0" i="1" lang="fr-FR" sz="1200" spc="-7" strike="noStrike">
                <a:solidFill>
                  <a:srgbClr val="000000"/>
                </a:solidFill>
                <a:latin typeface="Kyrial Display Pro"/>
                <a:ea typeface="Times New Roman"/>
              </a:rPr>
              <a:t> </a:t>
            </a:r>
            <a:r>
              <a:rPr b="0" i="1" lang="fr-FR" sz="1200" spc="-21" strike="noStrike">
                <a:solidFill>
                  <a:srgbClr val="000000"/>
                </a:solidFill>
                <a:latin typeface="Kyrial Display Pro"/>
                <a:ea typeface="Times New Roman"/>
              </a:rPr>
              <a:t>C</a:t>
            </a:r>
            <a:r>
              <a:rPr b="0" i="1" lang="fr-FR" sz="1200" spc="-1" strike="noStrike">
                <a:solidFill>
                  <a:srgbClr val="000000"/>
                </a:solidFill>
                <a:latin typeface="Kyrial Display Pro"/>
                <a:ea typeface="Times New Roman"/>
              </a:rPr>
              <a:t>onseil</a:t>
            </a:r>
            <a:r>
              <a:rPr b="0" i="1" lang="fr-FR" sz="1200" spc="-7" strike="noStrike">
                <a:solidFill>
                  <a:srgbClr val="000000"/>
                </a:solidFill>
                <a:latin typeface="Kyrial Display Pro"/>
                <a:ea typeface="Times New Roman"/>
              </a:rPr>
              <a:t> </a:t>
            </a:r>
            <a:r>
              <a:rPr b="0" i="1" lang="fr-FR" sz="1200" spc="-1" strike="noStrike">
                <a:solidFill>
                  <a:srgbClr val="000000"/>
                </a:solidFill>
                <a:latin typeface="Kyrial Display Pro"/>
                <a:ea typeface="Times New Roman"/>
              </a:rPr>
              <a:t>d</a:t>
            </a:r>
            <a:r>
              <a:rPr b="0" i="1" lang="fr-FR" sz="1200" spc="-26" strike="noStrike">
                <a:solidFill>
                  <a:srgbClr val="000000"/>
                </a:solidFill>
                <a:latin typeface="Kyrial Display Pro"/>
                <a:ea typeface="Times New Roman"/>
              </a:rPr>
              <a:t>’</a:t>
            </a:r>
            <a:r>
              <a:rPr b="0" i="1" lang="fr-FR" sz="1200" spc="-1" strike="noStrike">
                <a:solidFill>
                  <a:srgbClr val="000000"/>
                </a:solidFill>
                <a:latin typeface="Kyrial Display Pro"/>
                <a:ea typeface="Times New Roman"/>
              </a:rPr>
              <a:t>administ</a:t>
            </a:r>
            <a:r>
              <a:rPr b="0" i="1" lang="fr-FR" sz="1200" spc="-7"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ation </a:t>
            </a:r>
            <a:r>
              <a:rPr b="0" i="1" lang="fr-FR" sz="1200" spc="-7" strike="noStrike">
                <a:solidFill>
                  <a:srgbClr val="000000"/>
                </a:solidFill>
                <a:latin typeface="Kyrial Display Pro"/>
                <a:ea typeface="Times New Roman"/>
              </a:rPr>
              <a:t>t</a:t>
            </a:r>
            <a:r>
              <a:rPr b="0" i="1" lang="fr-FR" sz="1200" spc="-1" strike="noStrike">
                <a:solidFill>
                  <a:srgbClr val="000000"/>
                </a:solidFill>
                <a:latin typeface="Kyrial Display Pro"/>
                <a:ea typeface="Times New Roman"/>
              </a:rPr>
              <a:t>els que d</a:t>
            </a:r>
            <a:r>
              <a:rPr b="0" i="1" lang="fr-FR" sz="1200" spc="-7" strike="noStrike">
                <a:solidFill>
                  <a:srgbClr val="000000"/>
                </a:solidFill>
                <a:latin typeface="Kyrial Display Pro"/>
                <a:ea typeface="Times New Roman"/>
              </a:rPr>
              <a:t>é</a:t>
            </a:r>
            <a:r>
              <a:rPr b="0" i="1" lang="fr-FR" sz="1200" spc="-1" strike="noStrike">
                <a:solidFill>
                  <a:srgbClr val="000000"/>
                </a:solidFill>
                <a:latin typeface="Kyrial Display Pro"/>
                <a:ea typeface="Times New Roman"/>
              </a:rPr>
              <a:t>finis à l</a:t>
            </a:r>
            <a:r>
              <a:rPr b="0" i="1" lang="fr-FR" sz="1200" spc="-32" strike="noStrike">
                <a:solidFill>
                  <a:srgbClr val="000000"/>
                </a:solidFill>
                <a:latin typeface="Kyrial Display Pro"/>
                <a:ea typeface="Times New Roman"/>
              </a:rPr>
              <a:t>’</a:t>
            </a:r>
            <a:r>
              <a:rPr b="0" i="1" lang="fr-FR" sz="1200" spc="-1" strike="noStrike">
                <a:solidFill>
                  <a:srgbClr val="000000"/>
                </a:solidFill>
                <a:latin typeface="Kyrial Display Pro"/>
                <a:ea typeface="Times New Roman"/>
              </a:rPr>
              <a:t>article 1</a:t>
            </a:r>
            <a:r>
              <a:rPr b="0" i="1" lang="fr-FR" sz="1200" spc="-26" strike="noStrike">
                <a:solidFill>
                  <a:srgbClr val="000000"/>
                </a:solidFill>
                <a:latin typeface="Kyrial Display Pro"/>
                <a:ea typeface="Times New Roman"/>
              </a:rPr>
              <a:t>9</a:t>
            </a:r>
            <a:r>
              <a:rPr b="0" i="1" lang="fr-FR" sz="1200" spc="-1" strike="noStrike">
                <a:solidFill>
                  <a:srgbClr val="000000"/>
                </a:solidFill>
                <a:latin typeface="Kyrial Display Pro"/>
                <a:ea typeface="Times New Roman"/>
              </a:rPr>
              <a:t>.</a:t>
            </a:r>
            <a:endParaRPr b="0" lang="fr-FR" sz="1200" spc="-1" strike="noStrike">
              <a:latin typeface="Arial"/>
            </a:endParaRPr>
          </a:p>
          <a:p>
            <a:pPr marL="478800">
              <a:lnSpc>
                <a:spcPts val="1199"/>
              </a:lnSpc>
            </a:pPr>
            <a:r>
              <a:rPr b="0" i="1" lang="fr-FR" sz="1400" spc="-1" strike="noStrike">
                <a:solidFill>
                  <a:srgbClr val="000000"/>
                </a:solidFill>
                <a:latin typeface="Kyrial Display Pro"/>
                <a:ea typeface="Times New Roman"/>
              </a:rPr>
              <a:t> </a:t>
            </a:r>
            <a:endParaRPr b="0" lang="fr-FR" sz="1400" spc="-1" strike="noStrike">
              <a:latin typeface="Arial"/>
            </a:endParaRPr>
          </a:p>
          <a:p>
            <a:pPr marL="478800" algn="just">
              <a:lnSpc>
                <a:spcPct val="108000"/>
              </a:lnSpc>
            </a:pPr>
            <a:r>
              <a:rPr b="1" i="1" lang="fr-FR" sz="1200" spc="-1" strike="noStrike" u="sng">
                <a:solidFill>
                  <a:srgbClr val="000000"/>
                </a:solidFill>
                <a:uFill>
                  <a:solidFill>
                    <a:srgbClr val="231f20"/>
                  </a:solidFill>
                </a:uFill>
                <a:latin typeface="KyrialDisplayProSemiBold"/>
                <a:ea typeface="Times New Roman"/>
              </a:rPr>
              <a:t>Le </a:t>
            </a:r>
            <a:r>
              <a:rPr b="1" i="1" lang="fr-FR" sz="1200" spc="-12" strike="noStrike" u="sng">
                <a:solidFill>
                  <a:srgbClr val="000000"/>
                </a:solidFill>
                <a:uFill>
                  <a:solidFill>
                    <a:srgbClr val="231f20"/>
                  </a:solidFill>
                </a:uFill>
                <a:latin typeface="KyrialDisplayProSemiBold"/>
                <a:ea typeface="Times New Roman"/>
              </a:rPr>
              <a:t>c</a:t>
            </a:r>
            <a:r>
              <a:rPr b="1" i="1" lang="fr-FR" sz="1200" spc="-1" strike="noStrike" u="sng">
                <a:solidFill>
                  <a:srgbClr val="000000"/>
                </a:solidFill>
                <a:uFill>
                  <a:solidFill>
                    <a:srgbClr val="231f20"/>
                  </a:solidFill>
                </a:uFill>
                <a:latin typeface="KyrialDisplayProSemiBold"/>
                <a:ea typeface="Times New Roman"/>
              </a:rPr>
              <a:t>ollège n</a:t>
            </a:r>
            <a:r>
              <a:rPr b="1" i="1" lang="fr-FR" sz="1200" spc="-46" strike="noStrike" u="sng">
                <a:solidFill>
                  <a:srgbClr val="000000"/>
                </a:solidFill>
                <a:uFill>
                  <a:solidFill>
                    <a:srgbClr val="231f20"/>
                  </a:solidFill>
                </a:uFill>
                <a:latin typeface="KyrialDisplayProSemiBold"/>
                <a:ea typeface="Times New Roman"/>
              </a:rPr>
              <a:t>°</a:t>
            </a:r>
            <a:r>
              <a:rPr b="1" i="1" lang="fr-FR" sz="1200" spc="-1" strike="noStrike" u="sng">
                <a:solidFill>
                  <a:srgbClr val="000000"/>
                </a:solidFill>
                <a:uFill>
                  <a:solidFill>
                    <a:srgbClr val="231f20"/>
                  </a:solidFill>
                </a:uFill>
                <a:latin typeface="KyrialDisplayProSemiBold"/>
                <a:ea typeface="Times New Roman"/>
              </a:rPr>
              <a:t>4</a:t>
            </a:r>
            <a:r>
              <a:rPr b="1" i="1" lang="fr-FR" sz="1200" spc="-1" strike="noStrike">
                <a:solidFill>
                  <a:srgbClr val="000000"/>
                </a:solidFill>
                <a:latin typeface="KyrialDisplayProSemiBold"/>
                <a:ea typeface="Times New Roman"/>
              </a:rPr>
              <a:t> </a:t>
            </a:r>
            <a:r>
              <a:rPr b="0" i="1" lang="fr-FR" sz="1200" spc="-1" strike="noStrike">
                <a:solidFill>
                  <a:srgbClr val="000000"/>
                </a:solidFill>
                <a:latin typeface="Kyrial Display Pro"/>
                <a:ea typeface="Times New Roman"/>
              </a:rPr>
              <a:t>est </a:t>
            </a:r>
            <a:r>
              <a:rPr b="0" i="1" lang="fr-FR" sz="1200" spc="-12" strike="noStrike">
                <a:solidFill>
                  <a:srgbClr val="000000"/>
                </a:solidFill>
                <a:latin typeface="Kyrial Display Pro"/>
                <a:ea typeface="Times New Roman"/>
              </a:rPr>
              <a:t>c</a:t>
            </a:r>
            <a:r>
              <a:rPr b="0" i="1" lang="fr-FR" sz="1200" spc="-1" strike="noStrike">
                <a:solidFill>
                  <a:srgbClr val="000000"/>
                </a:solidFill>
                <a:latin typeface="Kyrial Display Pro"/>
                <a:ea typeface="Times New Roman"/>
              </a:rPr>
              <a:t>onstitué par les memb</a:t>
            </a:r>
            <a:r>
              <a:rPr b="0" i="1" lang="fr-FR" sz="1200" spc="-15"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es bie</a:t>
            </a:r>
            <a:r>
              <a:rPr b="0" i="1" lang="fr-FR" sz="1200" spc="-12" strike="noStrike">
                <a:solidFill>
                  <a:srgbClr val="000000"/>
                </a:solidFill>
                <a:latin typeface="Kyrial Display Pro"/>
                <a:ea typeface="Times New Roman"/>
              </a:rPr>
              <a:t>n</a:t>
            </a:r>
            <a:r>
              <a:rPr b="0" i="1" lang="fr-FR" sz="1200" spc="-1" strike="noStrike">
                <a:solidFill>
                  <a:srgbClr val="000000"/>
                </a:solidFill>
                <a:latin typeface="Kyrial Display Pro"/>
                <a:ea typeface="Times New Roman"/>
              </a:rPr>
              <a:t>fai</a:t>
            </a:r>
            <a:r>
              <a:rPr b="0" i="1" lang="fr-FR" sz="1200" spc="-7" strike="noStrike">
                <a:solidFill>
                  <a:srgbClr val="000000"/>
                </a:solidFill>
                <a:latin typeface="Kyrial Display Pro"/>
                <a:ea typeface="Times New Roman"/>
              </a:rPr>
              <a:t>t</a:t>
            </a:r>
            <a:r>
              <a:rPr b="0" i="1" lang="fr-FR" sz="1200" spc="-1" strike="noStrike">
                <a:solidFill>
                  <a:srgbClr val="000000"/>
                </a:solidFill>
                <a:latin typeface="Kyrial Display Pro"/>
                <a:ea typeface="Times New Roman"/>
              </a:rPr>
              <a:t>eurs et les aut</a:t>
            </a:r>
            <a:r>
              <a:rPr b="0" i="1" lang="fr-FR" sz="1200" spc="-15"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es adhé</a:t>
            </a:r>
            <a:r>
              <a:rPr b="0" i="1" lang="fr-FR" sz="1200" spc="-15" strike="noStrike">
                <a:solidFill>
                  <a:srgbClr val="000000"/>
                </a:solidFill>
                <a:latin typeface="Kyrial Display Pro"/>
                <a:ea typeface="Times New Roman"/>
              </a:rPr>
              <a:t>r</a:t>
            </a:r>
            <a:r>
              <a:rPr b="0" i="1" lang="fr-FR" sz="1200" spc="-1" strike="noStrike">
                <a:solidFill>
                  <a:srgbClr val="000000"/>
                </a:solidFill>
                <a:latin typeface="Kyrial Display Pro"/>
                <a:ea typeface="Times New Roman"/>
              </a:rPr>
              <a:t>e</a:t>
            </a:r>
            <a:r>
              <a:rPr b="0" i="1" lang="fr-FR" sz="1200" spc="-7" strike="noStrike">
                <a:solidFill>
                  <a:srgbClr val="000000"/>
                </a:solidFill>
                <a:latin typeface="Kyrial Display Pro"/>
                <a:ea typeface="Times New Roman"/>
              </a:rPr>
              <a:t>n</a:t>
            </a:r>
            <a:r>
              <a:rPr b="0" i="1" lang="fr-FR" sz="1200" spc="-1" strike="noStrike">
                <a:solidFill>
                  <a:srgbClr val="000000"/>
                </a:solidFill>
                <a:latin typeface="Kyrial Display Pro"/>
                <a:ea typeface="Times New Roman"/>
              </a:rPr>
              <a:t>ts </a:t>
            </a:r>
            <a:r>
              <a:rPr b="0" i="1" lang="fr-FR" sz="1200" spc="-7" strike="noStrike">
                <a:solidFill>
                  <a:srgbClr val="000000"/>
                </a:solidFill>
                <a:latin typeface="Kyrial Display Pro"/>
                <a:ea typeface="Times New Roman"/>
              </a:rPr>
              <a:t>t</a:t>
            </a:r>
            <a:r>
              <a:rPr b="0" i="1" lang="fr-FR" sz="1200" spc="-1" strike="noStrike">
                <a:solidFill>
                  <a:srgbClr val="000000"/>
                </a:solidFill>
                <a:latin typeface="Kyrial Display Pro"/>
                <a:ea typeface="Times New Roman"/>
              </a:rPr>
              <a:t>els que d</a:t>
            </a:r>
            <a:r>
              <a:rPr b="0" i="1" lang="fr-FR" sz="1200" spc="-7" strike="noStrike">
                <a:solidFill>
                  <a:srgbClr val="000000"/>
                </a:solidFill>
                <a:latin typeface="Kyrial Display Pro"/>
                <a:ea typeface="Times New Roman"/>
              </a:rPr>
              <a:t>é</a:t>
            </a:r>
            <a:r>
              <a:rPr b="0" i="1" lang="fr-FR" sz="1200" spc="-1" strike="noStrike">
                <a:solidFill>
                  <a:srgbClr val="000000"/>
                </a:solidFill>
                <a:latin typeface="Kyrial Display Pro"/>
                <a:ea typeface="Times New Roman"/>
              </a:rPr>
              <a:t>finis à l</a:t>
            </a:r>
            <a:r>
              <a:rPr b="0" i="1" lang="fr-FR" sz="1200" spc="-32" strike="noStrike">
                <a:solidFill>
                  <a:srgbClr val="000000"/>
                </a:solidFill>
                <a:latin typeface="Kyrial Display Pro"/>
                <a:ea typeface="Times New Roman"/>
              </a:rPr>
              <a:t>’</a:t>
            </a:r>
            <a:r>
              <a:rPr b="0" i="1" lang="fr-FR" sz="1200" spc="-1" strike="noStrike">
                <a:solidFill>
                  <a:srgbClr val="000000"/>
                </a:solidFill>
                <a:latin typeface="Kyrial Display Pro"/>
                <a:ea typeface="Times New Roman"/>
              </a:rPr>
              <a:t>article 8.</a:t>
            </a:r>
            <a:endParaRPr b="0" lang="fr-FR" sz="1200" spc="-1" strike="noStrike">
              <a:latin typeface="Arial"/>
            </a:endParaRPr>
          </a:p>
        </p:txBody>
      </p:sp>
      <p:sp>
        <p:nvSpPr>
          <p:cNvPr id="205" name="CustomShape 2"/>
          <p:cNvSpPr/>
          <p:nvPr/>
        </p:nvSpPr>
        <p:spPr>
          <a:xfrm>
            <a:off x="934200" y="685800"/>
            <a:ext cx="3230640" cy="3639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fr-FR" sz="1800" spc="-1" strike="noStrike">
                <a:solidFill>
                  <a:srgbClr val="000000"/>
                </a:solidFill>
                <a:latin typeface="Calibri"/>
                <a:ea typeface="DejaVu Sans"/>
              </a:rPr>
              <a:t>Article 13 du statut de l’UGSEL84</a:t>
            </a:r>
            <a:endParaRPr b="0" lang="fr-FR" sz="1800" spc="-1" strike="noStrike">
              <a:latin typeface="Arial"/>
            </a:endParaRPr>
          </a:p>
        </p:txBody>
      </p:sp>
      <p:sp>
        <p:nvSpPr>
          <p:cNvPr id="206" name="CustomShape 3"/>
          <p:cNvSpPr/>
          <p:nvPr/>
        </p:nvSpPr>
        <p:spPr>
          <a:xfrm>
            <a:off x="6410160" y="316440"/>
            <a:ext cx="1788840" cy="3639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fr-FR" sz="1800" spc="-1" strike="noStrike">
                <a:solidFill>
                  <a:srgbClr val="000000"/>
                </a:solidFill>
                <a:latin typeface="Calibri"/>
                <a:ea typeface="DejaVu Sans"/>
              </a:rPr>
              <a:t>MEMBRES DU CA</a:t>
            </a:r>
            <a:endParaRPr b="0" lang="fr-FR" sz="1800" spc="-1" strike="noStrike">
              <a:latin typeface="Arial"/>
            </a:endParaRPr>
          </a:p>
        </p:txBody>
      </p:sp>
      <p:sp>
        <p:nvSpPr>
          <p:cNvPr id="207" name="CustomShape 4"/>
          <p:cNvSpPr/>
          <p:nvPr/>
        </p:nvSpPr>
        <p:spPr>
          <a:xfrm>
            <a:off x="1404720" y="4576680"/>
            <a:ext cx="2759760" cy="3337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fr-FR" sz="1600" spc="-1" strike="noStrike">
                <a:solidFill>
                  <a:srgbClr val="000000"/>
                </a:solidFill>
                <a:latin typeface="Calibri"/>
                <a:ea typeface="DejaVu Sans"/>
              </a:rPr>
              <a:t>Composition du bureau</a:t>
            </a:r>
            <a:endParaRPr b="0" lang="fr-FR" sz="1600" spc="-1" strike="noStrike">
              <a:latin typeface="Arial"/>
            </a:endParaRPr>
          </a:p>
        </p:txBody>
      </p:sp>
      <p:sp>
        <p:nvSpPr>
          <p:cNvPr id="208" name="CustomShape 5"/>
          <p:cNvSpPr/>
          <p:nvPr/>
        </p:nvSpPr>
        <p:spPr>
          <a:xfrm>
            <a:off x="395640" y="4941000"/>
            <a:ext cx="4568400" cy="1733040"/>
          </a:xfrm>
          <a:prstGeom prst="rect">
            <a:avLst/>
          </a:prstGeom>
          <a:ln>
            <a:round/>
          </a:ln>
        </p:spPr>
        <p:style>
          <a:lnRef idx="2">
            <a:schemeClr val="accent1"/>
          </a:lnRef>
          <a:fillRef idx="1">
            <a:schemeClr val="lt1"/>
          </a:fillRef>
          <a:effectRef idx="0">
            <a:schemeClr val="accent1"/>
          </a:effectRef>
          <a:fontRef idx="minor"/>
        </p:style>
        <p:txBody>
          <a:bodyPr lIns="90000" rIns="90000" tIns="45000" bIns="45000">
            <a:spAutoFit/>
          </a:bodyPr>
          <a:p>
            <a:pPr>
              <a:lnSpc>
                <a:spcPct val="100000"/>
              </a:lnSpc>
            </a:pPr>
            <a:r>
              <a:rPr b="0" lang="fr-FR" sz="1200" spc="-1" strike="noStrike">
                <a:solidFill>
                  <a:srgbClr val="000000"/>
                </a:solidFill>
                <a:latin typeface="Arial"/>
                <a:ea typeface="Times New Roman"/>
              </a:rPr>
              <a:t>Membre de droit :</a:t>
            </a:r>
            <a:r>
              <a:rPr b="0" lang="fr-FR" sz="1200" spc="-1" strike="noStrike">
                <a:solidFill>
                  <a:srgbClr val="000000"/>
                </a:solidFill>
                <a:latin typeface="Arial"/>
                <a:ea typeface="Times New Roman"/>
              </a:rPr>
              <a:t>	</a:t>
            </a:r>
            <a:r>
              <a:rPr b="0" lang="fr-FR" sz="1200" spc="-1" strike="noStrike">
                <a:solidFill>
                  <a:srgbClr val="000000"/>
                </a:solidFill>
                <a:latin typeface="Arial"/>
                <a:ea typeface="Times New Roman"/>
              </a:rPr>
              <a:t>M.AILLET Thierry</a:t>
            </a:r>
            <a:endParaRPr b="0" lang="fr-FR" sz="1200" spc="-1" strike="noStrike">
              <a:latin typeface="Arial"/>
            </a:endParaRPr>
          </a:p>
          <a:p>
            <a:pPr>
              <a:lnSpc>
                <a:spcPct val="100000"/>
              </a:lnSpc>
            </a:pPr>
            <a:r>
              <a:rPr b="0" lang="fr-FR" sz="1200" spc="-1" strike="noStrike">
                <a:solidFill>
                  <a:srgbClr val="000000"/>
                </a:solidFill>
                <a:latin typeface="Arial"/>
                <a:ea typeface="Times New Roman"/>
              </a:rPr>
              <a:t>Président :</a:t>
            </a:r>
            <a:r>
              <a:rPr b="0" lang="fr-FR" sz="1200" spc="-1" strike="noStrike">
                <a:solidFill>
                  <a:srgbClr val="000000"/>
                </a:solidFill>
                <a:latin typeface="Arial"/>
                <a:ea typeface="Times New Roman"/>
              </a:rPr>
              <a:t>	</a:t>
            </a:r>
            <a:r>
              <a:rPr b="0" lang="fr-FR" sz="1200" spc="-1" strike="noStrike">
                <a:solidFill>
                  <a:srgbClr val="000000"/>
                </a:solidFill>
                <a:latin typeface="Arial"/>
                <a:ea typeface="Times New Roman"/>
              </a:rPr>
              <a:t>	</a:t>
            </a:r>
            <a:r>
              <a:rPr b="0" lang="fr-FR" sz="1200" spc="-1" strike="noStrike">
                <a:solidFill>
                  <a:srgbClr val="000000"/>
                </a:solidFill>
                <a:latin typeface="Arial"/>
                <a:ea typeface="Times New Roman"/>
              </a:rPr>
              <a:t>M. FABROL Claude</a:t>
            </a:r>
            <a:endParaRPr b="0" lang="fr-FR" sz="1200" spc="-1" strike="noStrike">
              <a:latin typeface="Arial"/>
            </a:endParaRPr>
          </a:p>
          <a:p>
            <a:pPr>
              <a:lnSpc>
                <a:spcPct val="100000"/>
              </a:lnSpc>
            </a:pPr>
            <a:r>
              <a:rPr b="0" lang="fr-FR" sz="1200" spc="-1" strike="noStrike">
                <a:solidFill>
                  <a:srgbClr val="000000"/>
                </a:solidFill>
                <a:latin typeface="Arial"/>
                <a:ea typeface="Times New Roman"/>
              </a:rPr>
              <a:t>Vice-Président :</a:t>
            </a:r>
            <a:r>
              <a:rPr b="0" lang="fr-FR" sz="1200" spc="-1" strike="noStrike">
                <a:solidFill>
                  <a:srgbClr val="000000"/>
                </a:solidFill>
                <a:latin typeface="Arial"/>
                <a:ea typeface="Times New Roman"/>
              </a:rPr>
              <a:t>	</a:t>
            </a:r>
            <a:r>
              <a:rPr b="0" lang="fr-FR" sz="1200" spc="-1" strike="noStrike">
                <a:solidFill>
                  <a:srgbClr val="000000"/>
                </a:solidFill>
                <a:latin typeface="Arial"/>
                <a:ea typeface="Times New Roman"/>
              </a:rPr>
              <a:t>M. GRATAS Eric</a:t>
            </a:r>
            <a:endParaRPr b="0" lang="fr-FR" sz="1200" spc="-1" strike="noStrike">
              <a:latin typeface="Arial"/>
            </a:endParaRPr>
          </a:p>
          <a:p>
            <a:pPr>
              <a:lnSpc>
                <a:spcPct val="100000"/>
              </a:lnSpc>
            </a:pPr>
            <a:r>
              <a:rPr b="0" lang="fr-FR" sz="1200" spc="-1" strike="noStrike">
                <a:solidFill>
                  <a:srgbClr val="000000"/>
                </a:solidFill>
                <a:latin typeface="Arial"/>
                <a:ea typeface="Times New Roman"/>
              </a:rPr>
              <a:t>Vice-Présidente :</a:t>
            </a:r>
            <a:r>
              <a:rPr b="0" lang="fr-FR" sz="1200" spc="-1" strike="noStrike">
                <a:solidFill>
                  <a:srgbClr val="000000"/>
                </a:solidFill>
                <a:latin typeface="Arial"/>
                <a:ea typeface="Times New Roman"/>
              </a:rPr>
              <a:t>	</a:t>
            </a:r>
            <a:r>
              <a:rPr b="0" lang="fr-FR" sz="1200" spc="-1" strike="noStrike">
                <a:solidFill>
                  <a:srgbClr val="000000"/>
                </a:solidFill>
                <a:latin typeface="Arial"/>
                <a:ea typeface="Times New Roman"/>
              </a:rPr>
              <a:t>Mme ULPAT Caroline</a:t>
            </a:r>
            <a:endParaRPr b="0" lang="fr-FR" sz="1200" spc="-1" strike="noStrike">
              <a:latin typeface="Arial"/>
            </a:endParaRPr>
          </a:p>
          <a:p>
            <a:pPr>
              <a:lnSpc>
                <a:spcPct val="100000"/>
              </a:lnSpc>
            </a:pPr>
            <a:r>
              <a:rPr b="0" lang="fr-FR" sz="1200" spc="-1" strike="noStrike">
                <a:solidFill>
                  <a:srgbClr val="000000"/>
                </a:solidFill>
                <a:latin typeface="Arial"/>
                <a:ea typeface="Times New Roman"/>
              </a:rPr>
              <a:t>Secrétaire :</a:t>
            </a:r>
            <a:r>
              <a:rPr b="0" lang="fr-FR" sz="1200" spc="-1" strike="noStrike">
                <a:solidFill>
                  <a:srgbClr val="000000"/>
                </a:solidFill>
                <a:latin typeface="Arial"/>
                <a:ea typeface="Times New Roman"/>
              </a:rPr>
              <a:t>	</a:t>
            </a:r>
            <a:r>
              <a:rPr b="0" lang="fr-FR" sz="1200" spc="-1" strike="noStrike">
                <a:solidFill>
                  <a:srgbClr val="000000"/>
                </a:solidFill>
                <a:latin typeface="Arial"/>
                <a:ea typeface="Times New Roman"/>
              </a:rPr>
              <a:t>	</a:t>
            </a:r>
            <a:r>
              <a:rPr b="0" lang="fr-FR" sz="1200" spc="-1" strike="noStrike">
                <a:solidFill>
                  <a:srgbClr val="000000"/>
                </a:solidFill>
                <a:latin typeface="Arial"/>
                <a:ea typeface="Times New Roman"/>
              </a:rPr>
              <a:t>Mme BARAZZONI Danièle</a:t>
            </a:r>
            <a:endParaRPr b="0" lang="fr-FR" sz="1200" spc="-1" strike="noStrike">
              <a:latin typeface="Arial"/>
            </a:endParaRPr>
          </a:p>
          <a:p>
            <a:pPr>
              <a:lnSpc>
                <a:spcPct val="100000"/>
              </a:lnSpc>
            </a:pPr>
            <a:r>
              <a:rPr b="0" lang="fr-FR" sz="1200" spc="-1" strike="noStrike">
                <a:solidFill>
                  <a:srgbClr val="000000"/>
                </a:solidFill>
                <a:latin typeface="Arial"/>
                <a:ea typeface="Times New Roman"/>
              </a:rPr>
              <a:t>Vice-secrétaire :</a:t>
            </a:r>
            <a:r>
              <a:rPr b="0" lang="fr-FR" sz="1200" spc="-1" strike="noStrike">
                <a:solidFill>
                  <a:srgbClr val="000000"/>
                </a:solidFill>
                <a:latin typeface="Arial"/>
                <a:ea typeface="Times New Roman"/>
              </a:rPr>
              <a:t>	</a:t>
            </a:r>
            <a:r>
              <a:rPr b="0" lang="fr-FR" sz="1200" spc="-1" strike="noStrike">
                <a:solidFill>
                  <a:srgbClr val="000000"/>
                </a:solidFill>
                <a:latin typeface="Arial"/>
                <a:ea typeface="Times New Roman"/>
              </a:rPr>
              <a:t>M. HEITZMAN Anthony</a:t>
            </a:r>
            <a:endParaRPr b="0" lang="fr-FR" sz="1200" spc="-1" strike="noStrike">
              <a:latin typeface="Arial"/>
            </a:endParaRPr>
          </a:p>
          <a:p>
            <a:pPr>
              <a:lnSpc>
                <a:spcPct val="100000"/>
              </a:lnSpc>
            </a:pPr>
            <a:r>
              <a:rPr b="0" lang="fr-FR" sz="1200" spc="-1" strike="noStrike">
                <a:solidFill>
                  <a:srgbClr val="000000"/>
                </a:solidFill>
                <a:latin typeface="Arial"/>
                <a:ea typeface="Times New Roman"/>
              </a:rPr>
              <a:t>Trésorier : </a:t>
            </a:r>
            <a:r>
              <a:rPr b="0" lang="fr-FR" sz="1200" spc="-1" strike="noStrike">
                <a:solidFill>
                  <a:srgbClr val="000000"/>
                </a:solidFill>
                <a:latin typeface="Arial"/>
                <a:ea typeface="Times New Roman"/>
              </a:rPr>
              <a:t>	</a:t>
            </a:r>
            <a:r>
              <a:rPr b="0" lang="fr-FR" sz="1200" spc="-1" strike="noStrike">
                <a:solidFill>
                  <a:srgbClr val="000000"/>
                </a:solidFill>
                <a:latin typeface="Arial"/>
                <a:ea typeface="Times New Roman"/>
              </a:rPr>
              <a:t>	</a:t>
            </a:r>
            <a:r>
              <a:rPr b="0" lang="fr-FR" sz="1200" spc="-1" strike="noStrike">
                <a:solidFill>
                  <a:srgbClr val="000000"/>
                </a:solidFill>
                <a:latin typeface="Arial"/>
                <a:ea typeface="Times New Roman"/>
              </a:rPr>
              <a:t>M. LAURENT Hervé</a:t>
            </a:r>
            <a:endParaRPr b="0" lang="fr-FR" sz="1200" spc="-1" strike="noStrike">
              <a:latin typeface="Arial"/>
            </a:endParaRPr>
          </a:p>
          <a:p>
            <a:pPr>
              <a:lnSpc>
                <a:spcPct val="100000"/>
              </a:lnSpc>
            </a:pPr>
            <a:r>
              <a:rPr b="0" lang="fr-FR" sz="1200" spc="-1" strike="noStrike">
                <a:solidFill>
                  <a:srgbClr val="000000"/>
                </a:solidFill>
                <a:latin typeface="Arial"/>
                <a:ea typeface="Times New Roman"/>
              </a:rPr>
              <a:t>Vice-trésorière : </a:t>
            </a:r>
            <a:r>
              <a:rPr b="0" lang="fr-FR" sz="1200" spc="-1" strike="noStrike">
                <a:solidFill>
                  <a:srgbClr val="000000"/>
                </a:solidFill>
                <a:latin typeface="Arial"/>
                <a:ea typeface="Times New Roman"/>
              </a:rPr>
              <a:t>	</a:t>
            </a:r>
            <a:r>
              <a:rPr b="0" lang="fr-FR" sz="1200" spc="-1" strike="noStrike">
                <a:solidFill>
                  <a:srgbClr val="000000"/>
                </a:solidFill>
                <a:latin typeface="Arial"/>
                <a:ea typeface="Times New Roman"/>
              </a:rPr>
              <a:t>Mme PELICIER Agnès</a:t>
            </a:r>
            <a:endParaRPr b="0" lang="fr-FR" sz="1200" spc="-1" strike="noStrike">
              <a:latin typeface="Arial"/>
            </a:endParaRPr>
          </a:p>
          <a:p>
            <a:pPr>
              <a:lnSpc>
                <a:spcPct val="100000"/>
              </a:lnSpc>
            </a:pPr>
            <a:r>
              <a:rPr b="0" lang="fr-FR" sz="1200" spc="-1" strike="noStrike">
                <a:solidFill>
                  <a:srgbClr val="000000"/>
                </a:solidFill>
                <a:latin typeface="Arial"/>
                <a:ea typeface="Times New Roman"/>
              </a:rPr>
              <a:t>Membre :</a:t>
            </a:r>
            <a:r>
              <a:rPr b="0" lang="fr-FR" sz="1200" spc="-1" strike="noStrike">
                <a:solidFill>
                  <a:srgbClr val="000000"/>
                </a:solidFill>
                <a:latin typeface="Arial"/>
                <a:ea typeface="Times New Roman"/>
              </a:rPr>
              <a:t>	</a:t>
            </a:r>
            <a:r>
              <a:rPr b="0" lang="fr-FR" sz="1200" spc="-1" strike="noStrike">
                <a:solidFill>
                  <a:srgbClr val="000000"/>
                </a:solidFill>
                <a:latin typeface="Arial"/>
                <a:ea typeface="Times New Roman"/>
              </a:rPr>
              <a:t>	</a:t>
            </a:r>
            <a:r>
              <a:rPr b="0" lang="fr-FR" sz="1200" spc="-1" strike="noStrike">
                <a:solidFill>
                  <a:srgbClr val="000000"/>
                </a:solidFill>
                <a:latin typeface="Arial"/>
                <a:ea typeface="Times New Roman"/>
              </a:rPr>
              <a:t>Mme SERRET Christine</a:t>
            </a:r>
            <a:endParaRPr b="0" lang="fr-FR" sz="1200" spc="-1" strike="noStrike">
              <a:latin typeface="Arial"/>
            </a:endParaRPr>
          </a:p>
        </p:txBody>
      </p:sp>
      <p:pic>
        <p:nvPicPr>
          <p:cNvPr id="209" name="" descr=""/>
          <p:cNvPicPr/>
          <p:nvPr/>
        </p:nvPicPr>
        <p:blipFill>
          <a:blip r:embed="rId1"/>
          <a:stretch/>
        </p:blipFill>
        <p:spPr>
          <a:xfrm>
            <a:off x="5931000" y="863640"/>
            <a:ext cx="2451240" cy="5803920"/>
          </a:xfrm>
          <a:prstGeom prst="rect">
            <a:avLst/>
          </a:prstGeom>
          <a:ln>
            <a:noFill/>
          </a:ln>
        </p:spPr>
      </p:pic>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TextShape 1"/>
          <p:cNvSpPr txBox="1"/>
          <p:nvPr/>
        </p:nvSpPr>
        <p:spPr>
          <a:xfrm>
            <a:off x="107640" y="476640"/>
            <a:ext cx="2936160" cy="1144440"/>
          </a:xfrm>
          <a:prstGeom prst="rect">
            <a:avLst/>
          </a:prstGeom>
          <a:noFill/>
          <a:ln>
            <a:noFill/>
          </a:ln>
        </p:spPr>
        <p:txBody>
          <a:bodyPr lIns="0" rIns="0" tIns="0" bIns="0" anchor="ctr">
            <a:noAutofit/>
          </a:bodyPr>
          <a:p>
            <a:pPr algn="ctr">
              <a:lnSpc>
                <a:spcPct val="100000"/>
              </a:lnSpc>
            </a:pPr>
            <a:r>
              <a:rPr b="0" lang="fr-FR" sz="2800" spc="-1" strike="noStrike">
                <a:solidFill>
                  <a:srgbClr val="000000"/>
                </a:solidFill>
                <a:latin typeface="Arial"/>
              </a:rPr>
              <a:t>CANDIDATURES</a:t>
            </a:r>
            <a:endParaRPr b="0" lang="fr-FR" sz="2800" spc="-1" strike="noStrike">
              <a:solidFill>
                <a:srgbClr val="000000"/>
              </a:solidFill>
              <a:latin typeface="Arial"/>
            </a:endParaRPr>
          </a:p>
        </p:txBody>
      </p:sp>
      <p:graphicFrame>
        <p:nvGraphicFramePr>
          <p:cNvPr id="211" name="Table 2"/>
          <p:cNvGraphicFramePr/>
          <p:nvPr/>
        </p:nvGraphicFramePr>
        <p:xfrm>
          <a:off x="3260160" y="620640"/>
          <a:ext cx="5199840" cy="5976360"/>
        </p:xfrm>
        <a:graphic>
          <a:graphicData uri="http://schemas.openxmlformats.org/drawingml/2006/table">
            <a:tbl>
              <a:tblPr/>
              <a:tblGrid>
                <a:gridCol w="5200200"/>
              </a:tblGrid>
              <a:tr h="213120">
                <a:tc>
                  <a:txBody>
                    <a:bodyPr lIns="4320" rIns="4320" tIns="4320" bIns="0" anchor="ctr">
                      <a:noAutofit/>
                    </a:bodyPr>
                    <a:p>
                      <a:pPr algn="ctr">
                        <a:lnSpc>
                          <a:spcPct val="100000"/>
                        </a:lnSpc>
                      </a:pPr>
                      <a:r>
                        <a:rPr b="0" lang="fr-FR" sz="1400" spc="-1" strike="noStrike">
                          <a:solidFill>
                            <a:srgbClr val="ffffff"/>
                          </a:solidFill>
                          <a:latin typeface="Calibri"/>
                        </a:rPr>
                        <a:t>Collège n°1</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solidFill>
                      <a:srgbClr val="606e9b"/>
                    </a:solid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 </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HEITZMAN Anthony</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MILLET Mélanie</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solidFill>
                      <a:srgbClr val="ffff00"/>
                    </a:solid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SERRET Christine</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WINLING Véronique</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solidFill>
                      <a:srgbClr val="ffff00"/>
                    </a:solidFill>
                  </a:tcPr>
                </a:tc>
              </a:tr>
              <a:tr h="213120">
                <a:tc>
                  <a:txBody>
                    <a:bodyPr lIns="4320" rIns="4320" tIns="4320" bIns="0" anchor="ctr">
                      <a:noAutofit/>
                    </a:bodyPr>
                    <a:p>
                      <a:pPr algn="ctr">
                        <a:lnSpc>
                          <a:spcPct val="100000"/>
                        </a:lnSpc>
                      </a:pPr>
                      <a:r>
                        <a:rPr b="0" lang="fr-FR" sz="1400" spc="-1" strike="noStrike">
                          <a:solidFill>
                            <a:srgbClr val="ffffff"/>
                          </a:solidFill>
                          <a:latin typeface="Calibri"/>
                        </a:rPr>
                        <a:t>Collège n°2</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solidFill>
                      <a:srgbClr val="606e9b"/>
                    </a:solid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ALLARD Aurélie</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BARNOUD Patrick</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solidFill>
                      <a:srgbClr val="ffff00"/>
                    </a:solid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CAPDEPON Philippe</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GRATAS Eric</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MAZON Christian</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MEDARD Chantal</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PELICIER Agnès</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MOLINAS Emilie</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PICARD Jérôme</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solidFill>
                      <a:srgbClr val="ffff00"/>
                    </a:solid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URIOS Mireille</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ffffff"/>
                          </a:solidFill>
                          <a:latin typeface="Calibri"/>
                        </a:rPr>
                        <a:t>Collège n°3 (membres de droit)</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solidFill>
                      <a:srgbClr val="606e9b"/>
                    </a:solid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AILLET Thierry</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BARAZZONI Danièle</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DE LUCA Sabrina</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ULPAT Caroline</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ffffff"/>
                          </a:solidFill>
                          <a:latin typeface="Calibri"/>
                        </a:rPr>
                        <a:t>Collège n°4</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solidFill>
                      <a:srgbClr val="606e9b"/>
                    </a:solid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ARNOUX Chantal </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BREMOND Régine</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solidFill>
                      <a:srgbClr val="b7dee8"/>
                    </a:solid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FABROL Claude </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13120">
                <a:tc>
                  <a:txBody>
                    <a:bodyPr lIns="4320" rIns="4320" tIns="4320" bIns="0" anchor="ctr">
                      <a:noAutofit/>
                    </a:bodyPr>
                    <a:p>
                      <a:pPr algn="ctr">
                        <a:lnSpc>
                          <a:spcPct val="100000"/>
                        </a:lnSpc>
                      </a:pPr>
                      <a:r>
                        <a:rPr b="0" lang="fr-FR" sz="1400" spc="-1" strike="noStrike">
                          <a:solidFill>
                            <a:srgbClr val="000000"/>
                          </a:solidFill>
                          <a:latin typeface="Calibri"/>
                        </a:rPr>
                        <a:t>LAURENT Hervé </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noFill/>
                  </a:tcPr>
                </a:tc>
              </a:tr>
              <a:tr h="222120">
                <a:tc>
                  <a:txBody>
                    <a:bodyPr lIns="4320" rIns="4320" tIns="4320" bIns="0" anchor="ctr">
                      <a:noAutofit/>
                    </a:bodyPr>
                    <a:p>
                      <a:pPr algn="ctr">
                        <a:lnSpc>
                          <a:spcPct val="100000"/>
                        </a:lnSpc>
                      </a:pPr>
                      <a:r>
                        <a:rPr b="0" lang="fr-FR" sz="1400" spc="-1" strike="noStrike">
                          <a:solidFill>
                            <a:srgbClr val="000000"/>
                          </a:solidFill>
                          <a:latin typeface="Calibri"/>
                        </a:rPr>
                        <a:t>MARQUIS Bernard</a:t>
                      </a:r>
                      <a:endParaRPr b="0" lang="fr-FR" sz="1400" spc="-1" strike="noStrike">
                        <a:latin typeface="Arial"/>
                      </a:endParaRPr>
                    </a:p>
                  </a:txBody>
                  <a:tcPr marL="4320" marR="4320">
                    <a:lnL w="6480">
                      <a:solidFill>
                        <a:srgbClr val="000000"/>
                      </a:solidFill>
                    </a:lnL>
                    <a:lnR w="6480">
                      <a:solidFill>
                        <a:srgbClr val="000000"/>
                      </a:solidFill>
                    </a:lnR>
                    <a:lnT w="6480">
                      <a:solidFill>
                        <a:srgbClr val="000000"/>
                      </a:solidFill>
                    </a:lnT>
                    <a:lnB w="6480">
                      <a:solidFill>
                        <a:srgbClr val="000000"/>
                      </a:solidFill>
                    </a:lnB>
                    <a:solidFill>
                      <a:srgbClr val="b7dee8"/>
                    </a:solidFill>
                  </a:tcPr>
                </a:tc>
              </a:tr>
            </a:tbl>
          </a:graphicData>
        </a:graphic>
      </p:graphicFrame>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CustomShape 1"/>
          <p:cNvSpPr/>
          <p:nvPr/>
        </p:nvSpPr>
        <p:spPr>
          <a:xfrm>
            <a:off x="457200" y="2819520"/>
            <a:ext cx="7921080" cy="21006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QUESTIONS DIVERSES</a:t>
            </a: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457200" y="1935360"/>
            <a:ext cx="8226000" cy="438552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519"/>
              </a:spcBef>
            </a:pPr>
            <a:r>
              <a:rPr b="1" lang="fr-FR" sz="2600" spc="-1" strike="noStrike">
                <a:solidFill>
                  <a:srgbClr val="000000"/>
                </a:solidFill>
                <a:latin typeface="Constantia"/>
                <a:ea typeface="DejaVu Sans"/>
              </a:rPr>
              <a:t>Art. 16 </a:t>
            </a:r>
            <a:r>
              <a:rPr b="0" lang="fr-FR" sz="2600" spc="-1" strike="noStrike">
                <a:solidFill>
                  <a:srgbClr val="000000"/>
                </a:solidFill>
                <a:latin typeface="Constantia"/>
                <a:ea typeface="DejaVu Sans"/>
              </a:rPr>
              <a:t>:</a:t>
            </a:r>
            <a:endParaRPr b="0" lang="fr-FR" sz="2600" spc="-1" strike="noStrike">
              <a:latin typeface="Arial"/>
            </a:endParaRPr>
          </a:p>
          <a:p>
            <a:pPr algn="just">
              <a:lnSpc>
                <a:spcPct val="100000"/>
              </a:lnSpc>
              <a:spcBef>
                <a:spcPts val="519"/>
              </a:spcBef>
            </a:pPr>
            <a:r>
              <a:rPr b="0" lang="fr-FR" sz="2600" spc="-1" strike="noStrike">
                <a:solidFill>
                  <a:srgbClr val="000000"/>
                </a:solidFill>
                <a:latin typeface="Constantia"/>
                <a:ea typeface="DejaVu Sans"/>
              </a:rPr>
              <a:t>L’assemblée générale ordinaire ne peut valablement délibérer que si le quart des membres est présent ou représenté.</a:t>
            </a:r>
            <a:endParaRPr b="0" lang="fr-FR" sz="2600" spc="-1" strike="noStrike">
              <a:latin typeface="Arial"/>
            </a:endParaRPr>
          </a:p>
          <a:p>
            <a:pPr algn="just">
              <a:lnSpc>
                <a:spcPct val="100000"/>
              </a:lnSpc>
              <a:spcBef>
                <a:spcPts val="519"/>
              </a:spcBef>
            </a:pPr>
            <a:r>
              <a:rPr b="0" lang="fr-FR" sz="2600" spc="-1" strike="noStrike">
                <a:solidFill>
                  <a:srgbClr val="000000"/>
                </a:solidFill>
                <a:latin typeface="Constantia"/>
                <a:ea typeface="DejaVu Sans"/>
              </a:rPr>
              <a:t>Les décisions sont prises à la majorité des suffrages exprimés des membres présents ou représentés. Les votes à bulletin secret ont lieu à chaque fois qu’ils concernent des personnes ou sur la demande d’un des membres.</a:t>
            </a:r>
            <a:endParaRPr b="0" lang="fr-FR" sz="2600" spc="-1" strike="noStrike">
              <a:latin typeface="Arial"/>
            </a:endParaRPr>
          </a:p>
          <a:p>
            <a:pPr>
              <a:lnSpc>
                <a:spcPct val="100000"/>
              </a:lnSpc>
              <a:spcBef>
                <a:spcPts val="519"/>
              </a:spcBef>
            </a:pPr>
            <a:endParaRPr b="0" lang="fr-FR" sz="2600" spc="-1" strike="noStrike">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1"/>
          <p:cNvSpPr/>
          <p:nvPr/>
        </p:nvSpPr>
        <p:spPr>
          <a:xfrm>
            <a:off x="457200" y="1523880"/>
            <a:ext cx="7921080" cy="746316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RÉSULTAT DES VOTES</a:t>
            </a:r>
            <a:endParaRPr b="0" lang="fr-FR" sz="4400" spc="-1" strike="noStrike">
              <a:latin typeface="Arial"/>
            </a:endParaRPr>
          </a:p>
          <a:p>
            <a:pPr algn="ctr">
              <a:lnSpc>
                <a:spcPct val="100000"/>
              </a:lnSpc>
            </a:pPr>
            <a:endParaRPr b="0" lang="fr-FR" sz="4400" spc="-1" strike="noStrike">
              <a:latin typeface="Arial"/>
            </a:endParaRPr>
          </a:p>
          <a:p>
            <a:pPr algn="ctr">
              <a:lnSpc>
                <a:spcPct val="100000"/>
              </a:lnSpc>
            </a:pPr>
            <a:r>
              <a:rPr b="1" lang="fr-FR" sz="4400" spc="-1" strike="noStrike">
                <a:solidFill>
                  <a:srgbClr val="000000"/>
                </a:solidFill>
                <a:latin typeface="Calibri"/>
                <a:ea typeface="Times New Roman"/>
              </a:rPr>
              <a:t>L’ensemble des propositions et rapports ont été adopté à l’unanimité.</a:t>
            </a:r>
            <a:endParaRPr b="0" lang="fr-FR" sz="4400" spc="-1" strike="noStrike">
              <a:latin typeface="Arial"/>
            </a:endParaRPr>
          </a:p>
          <a:p>
            <a:pPr algn="ctr">
              <a:lnSpc>
                <a:spcPct val="100000"/>
              </a:lnSpc>
            </a:pPr>
            <a:endParaRPr b="0" lang="fr-FR" sz="4400" spc="-1" strike="noStrike">
              <a:latin typeface="Arial"/>
            </a:endParaRPr>
          </a:p>
          <a:p>
            <a:pPr algn="ctr">
              <a:lnSpc>
                <a:spcPct val="100000"/>
              </a:lnSpc>
            </a:pP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457200" y="2819520"/>
            <a:ext cx="7921080" cy="21006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ADOPTION DU COMPTE RENDU</a:t>
            </a:r>
            <a:endParaRPr b="0" lang="fr-FR" sz="4400" spc="-1" strike="noStrike">
              <a:latin typeface="Arial"/>
            </a:endParaRPr>
          </a:p>
          <a:p>
            <a:pPr algn="ctr">
              <a:lnSpc>
                <a:spcPct val="100000"/>
              </a:lnSpc>
            </a:pPr>
            <a:r>
              <a:rPr b="1" lang="fr-FR" sz="4400" spc="-1" strike="noStrike">
                <a:solidFill>
                  <a:srgbClr val="000000"/>
                </a:solidFill>
                <a:latin typeface="Calibri"/>
                <a:ea typeface="Times New Roman"/>
              </a:rPr>
              <a:t> </a:t>
            </a: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457200" y="2819520"/>
            <a:ext cx="7921080" cy="27716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fr-FR" sz="4400" spc="-1" strike="noStrike">
                <a:solidFill>
                  <a:srgbClr val="000000"/>
                </a:solidFill>
                <a:latin typeface="Calibri"/>
                <a:ea typeface="Times New Roman"/>
              </a:rPr>
              <a:t>RAPPORT MORAL</a:t>
            </a:r>
            <a:endParaRPr b="0" lang="fr-FR" sz="4400" spc="-1" strike="noStrike">
              <a:latin typeface="Arial"/>
            </a:endParaRPr>
          </a:p>
          <a:p>
            <a:pPr algn="ctr">
              <a:lnSpc>
                <a:spcPct val="100000"/>
              </a:lnSpc>
            </a:pPr>
            <a:r>
              <a:rPr b="1" lang="fr-FR" sz="4400" spc="-1" strike="noStrike">
                <a:solidFill>
                  <a:srgbClr val="000000"/>
                </a:solidFill>
                <a:latin typeface="Calibri"/>
                <a:ea typeface="Times New Roman"/>
              </a:rPr>
              <a:t> </a:t>
            </a:r>
            <a:r>
              <a:rPr b="1" lang="fr-FR" sz="4400" spc="-1" strike="noStrike">
                <a:solidFill>
                  <a:srgbClr val="000000"/>
                </a:solidFill>
                <a:latin typeface="Calibri"/>
                <a:ea typeface="Times New Roman"/>
              </a:rPr>
              <a:t>2019-2020</a:t>
            </a:r>
            <a:endParaRPr b="0" lang="fr-FR" sz="4400" spc="-1" strike="noStrike">
              <a:latin typeface="Arial"/>
            </a:endParaRPr>
          </a:p>
          <a:p>
            <a:pPr>
              <a:lnSpc>
                <a:spcPct val="100000"/>
              </a:lnSpc>
            </a:pPr>
            <a:endParaRPr b="0" lang="fr-FR" sz="4400" spc="-1" strike="noStrike">
              <a:latin typeface="Arial"/>
            </a:endParaRPr>
          </a:p>
          <a:p>
            <a:pPr>
              <a:lnSpc>
                <a:spcPct val="100000"/>
              </a:lnSpc>
            </a:pPr>
            <a:endParaRPr b="0" lang="fr-FR" sz="4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304920" y="762120"/>
            <a:ext cx="6778080" cy="13701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fr-FR" sz="2800" spc="-1" strike="noStrike" u="sng">
                <a:solidFill>
                  <a:srgbClr val="000000"/>
                </a:solidFill>
                <a:uFillTx/>
                <a:latin typeface="Calibri"/>
                <a:ea typeface="Times New Roman"/>
              </a:rPr>
              <a:t>RAPPORT MORAL 2019-2020</a:t>
            </a:r>
            <a:endParaRPr b="0" lang="fr-FR" sz="2800" spc="-1" strike="noStrike">
              <a:latin typeface="Arial"/>
            </a:endParaRPr>
          </a:p>
          <a:p>
            <a:pPr>
              <a:lnSpc>
                <a:spcPct val="100000"/>
              </a:lnSpc>
            </a:pPr>
            <a:endParaRPr b="0" lang="fr-FR" sz="2800" spc="-1" strike="noStrike">
              <a:latin typeface="Arial"/>
            </a:endParaRPr>
          </a:p>
          <a:p>
            <a:pPr>
              <a:lnSpc>
                <a:spcPct val="100000"/>
              </a:lnSpc>
            </a:pPr>
            <a:endParaRPr b="0" lang="fr-FR" sz="2800" spc="-1" strike="noStrike">
              <a:latin typeface="Arial"/>
            </a:endParaRPr>
          </a:p>
        </p:txBody>
      </p:sp>
      <p:sp>
        <p:nvSpPr>
          <p:cNvPr id="165" name="CustomShape 2"/>
          <p:cNvSpPr/>
          <p:nvPr/>
        </p:nvSpPr>
        <p:spPr>
          <a:xfrm>
            <a:off x="457200" y="1935360"/>
            <a:ext cx="8226000" cy="4385520"/>
          </a:xfrm>
          <a:prstGeom prst="rect">
            <a:avLst/>
          </a:prstGeom>
          <a:noFill/>
          <a:ln>
            <a:noFill/>
          </a:ln>
        </p:spPr>
        <p:style>
          <a:lnRef idx="0"/>
          <a:fillRef idx="0"/>
          <a:effectRef idx="0"/>
          <a:fontRef idx="minor"/>
        </p:style>
        <p:txBody>
          <a:bodyPr lIns="90000" rIns="90000" tIns="45000" bIns="45000">
            <a:normAutofit/>
          </a:bodyPr>
          <a:p>
            <a:pPr algn="just">
              <a:lnSpc>
                <a:spcPct val="100000"/>
              </a:lnSpc>
            </a:pPr>
            <a:r>
              <a:rPr b="0" lang="fr-FR" sz="2400" spc="-1" strike="noStrike">
                <a:solidFill>
                  <a:srgbClr val="000000"/>
                </a:solidFill>
                <a:latin typeface="Calibri"/>
                <a:ea typeface="DejaVu Sans"/>
              </a:rPr>
              <a:t>1- </a:t>
            </a:r>
            <a:r>
              <a:rPr b="1" lang="fr-FR" sz="2400" spc="-1" strike="noStrike" u="sng">
                <a:solidFill>
                  <a:srgbClr val="000000"/>
                </a:solidFill>
                <a:uFillTx/>
                <a:latin typeface="Constantia"/>
                <a:ea typeface="DejaVu Sans"/>
              </a:rPr>
              <a:t>Fonctionnement statutaire de l’association</a:t>
            </a:r>
            <a:endParaRPr b="0" lang="fr-FR" sz="2400" spc="-1" strike="noStrike">
              <a:latin typeface="Arial"/>
            </a:endParaRPr>
          </a:p>
          <a:p>
            <a:pPr marL="274320" indent="-270720" algn="just">
              <a:lnSpc>
                <a:spcPct val="100000"/>
              </a:lnSpc>
              <a:buClr>
                <a:srgbClr val="4bacc6"/>
              </a:buClr>
              <a:buFont typeface="Arial"/>
              <a:buChar char="•"/>
            </a:pPr>
            <a:r>
              <a:rPr b="0" lang="fr-FR" sz="2000" spc="-1" strike="noStrike">
                <a:solidFill>
                  <a:srgbClr val="000000"/>
                </a:solidFill>
                <a:latin typeface="Constantia"/>
                <a:ea typeface="DejaVu Sans"/>
              </a:rPr>
              <a:t>L’Assemblée Générale ordinaire s’est tenue le 08 janvier 2020  </a:t>
            </a:r>
            <a:endParaRPr b="0" lang="fr-FR" sz="2000" spc="-1" strike="noStrike">
              <a:latin typeface="Arial"/>
            </a:endParaRPr>
          </a:p>
          <a:p>
            <a:pPr marL="274320" indent="-270720" algn="just">
              <a:lnSpc>
                <a:spcPct val="100000"/>
              </a:lnSpc>
              <a:buClr>
                <a:srgbClr val="4bacc6"/>
              </a:buClr>
              <a:buFont typeface="Arial"/>
              <a:buChar char="•"/>
            </a:pPr>
            <a:r>
              <a:rPr b="0" lang="fr-FR" sz="2000" spc="-1" strike="noStrike">
                <a:solidFill>
                  <a:srgbClr val="000000"/>
                </a:solidFill>
                <a:latin typeface="Constantia"/>
                <a:ea typeface="DejaVu Sans"/>
              </a:rPr>
              <a:t>Le Conseil d’Administration s’est réuni à deux reprises (le 28-11-2019 09-07-2020). En raison de la crise sanitaire, le troisième CA programmé n’a pu se tenir. </a:t>
            </a:r>
            <a:endParaRPr b="0" lang="fr-FR" sz="2000" spc="-1" strike="noStrike">
              <a:latin typeface="Arial"/>
            </a:endParaRPr>
          </a:p>
          <a:p>
            <a:pPr marL="274320" indent="-270720" algn="just">
              <a:lnSpc>
                <a:spcPct val="100000"/>
              </a:lnSpc>
              <a:buClr>
                <a:srgbClr val="4bacc6"/>
              </a:buClr>
              <a:buFont typeface="Arial"/>
              <a:buChar char="•"/>
            </a:pPr>
            <a:r>
              <a:rPr b="0" lang="fr-FR" sz="2000" spc="-1" strike="noStrike">
                <a:solidFill>
                  <a:srgbClr val="000000"/>
                </a:solidFill>
                <a:latin typeface="Constantia"/>
                <a:ea typeface="DejaVu Sans"/>
              </a:rPr>
              <a:t>Le comité est représenté au niveau du CA de l’UGSEL PACA par son Président Claude Fabrol (membre de droit), Eric GRATAS et Hervé LAURENT, administrateurs.</a:t>
            </a:r>
            <a:endParaRPr b="0" lang="fr-FR" sz="2000" spc="-1" strike="noStrike">
              <a:latin typeface="Arial"/>
            </a:endParaRPr>
          </a:p>
          <a:p>
            <a:pPr marL="274320" indent="-270720" algn="just">
              <a:lnSpc>
                <a:spcPct val="100000"/>
              </a:lnSpc>
              <a:buClr>
                <a:srgbClr val="4bacc6"/>
              </a:buClr>
              <a:buFont typeface="Arial"/>
              <a:buChar char="•"/>
            </a:pPr>
            <a:r>
              <a:rPr b="0" lang="fr-FR" sz="2000" spc="-1" strike="noStrike">
                <a:solidFill>
                  <a:srgbClr val="000000"/>
                </a:solidFill>
                <a:latin typeface="Constantia"/>
                <a:ea typeface="DejaVu Sans"/>
              </a:rPr>
              <a:t>M. AILLET représente les Directeurs diocésains du territoire à l’UGSEL PACA </a:t>
            </a:r>
            <a:endParaRPr b="0" lang="fr-FR" sz="2000" spc="-1" strike="noStrike">
              <a:latin typeface="Arial"/>
            </a:endParaRPr>
          </a:p>
          <a:p>
            <a:pPr algn="just">
              <a:lnSpc>
                <a:spcPct val="100000"/>
              </a:lnSpc>
            </a:pPr>
            <a:endParaRPr b="0" lang="fr-FR" sz="2000" spc="-1" strike="noStrike">
              <a:latin typeface="Arial"/>
            </a:endParaRPr>
          </a:p>
          <a:p>
            <a:pPr>
              <a:lnSpc>
                <a:spcPct val="100000"/>
              </a:lnSpc>
            </a:pPr>
            <a:endParaRPr b="0" lang="fr-FR" sz="2000" spc="-1" strike="noStrike">
              <a:latin typeface="Arial"/>
            </a:endParaRPr>
          </a:p>
          <a:p>
            <a:pPr>
              <a:lnSpc>
                <a:spcPct val="100000"/>
              </a:lnSpc>
            </a:pPr>
            <a:endParaRPr b="0" lang="fr-FR" sz="2000" spc="-1" strike="noStrike">
              <a:latin typeface="Arial"/>
            </a:endParaRPr>
          </a:p>
          <a:p>
            <a:pPr>
              <a:lnSpc>
                <a:spcPct val="100000"/>
              </a:lnSpc>
            </a:pPr>
            <a:endParaRPr b="0" lang="fr-FR" sz="20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
          <p:cNvSpPr/>
          <p:nvPr/>
        </p:nvSpPr>
        <p:spPr>
          <a:xfrm>
            <a:off x="304920" y="762120"/>
            <a:ext cx="6778080" cy="13701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fr-FR" sz="2800" spc="-1" strike="noStrike" u="sng">
                <a:solidFill>
                  <a:srgbClr val="000000"/>
                </a:solidFill>
                <a:uFillTx/>
                <a:latin typeface="Calibri"/>
                <a:ea typeface="Times New Roman"/>
              </a:rPr>
              <a:t>RAPPORT MORAL 2019-2020</a:t>
            </a:r>
            <a:endParaRPr b="0" lang="fr-FR" sz="2800" spc="-1" strike="noStrike">
              <a:latin typeface="Arial"/>
            </a:endParaRPr>
          </a:p>
          <a:p>
            <a:pPr>
              <a:lnSpc>
                <a:spcPct val="100000"/>
              </a:lnSpc>
            </a:pPr>
            <a:endParaRPr b="0" lang="fr-FR" sz="2800" spc="-1" strike="noStrike">
              <a:latin typeface="Arial"/>
            </a:endParaRPr>
          </a:p>
          <a:p>
            <a:pPr>
              <a:lnSpc>
                <a:spcPct val="100000"/>
              </a:lnSpc>
            </a:pPr>
            <a:endParaRPr b="0" lang="fr-FR" sz="2800" spc="-1" strike="noStrike">
              <a:latin typeface="Arial"/>
            </a:endParaRPr>
          </a:p>
        </p:txBody>
      </p:sp>
      <p:sp>
        <p:nvSpPr>
          <p:cNvPr id="167" name="CustomShape 2"/>
          <p:cNvSpPr/>
          <p:nvPr/>
        </p:nvSpPr>
        <p:spPr>
          <a:xfrm>
            <a:off x="428760" y="1571760"/>
            <a:ext cx="8431560" cy="4385520"/>
          </a:xfrm>
          <a:prstGeom prst="rect">
            <a:avLst/>
          </a:prstGeom>
          <a:noFill/>
          <a:ln>
            <a:noFill/>
          </a:ln>
        </p:spPr>
        <p:style>
          <a:lnRef idx="0"/>
          <a:fillRef idx="0"/>
          <a:effectRef idx="0"/>
          <a:fontRef idx="minor"/>
        </p:style>
        <p:txBody>
          <a:bodyPr lIns="90000" rIns="90000" tIns="45000" bIns="45000">
            <a:normAutofit/>
          </a:bodyPr>
          <a:p>
            <a:pPr marL="640080" indent="-243360">
              <a:lnSpc>
                <a:spcPct val="90000"/>
              </a:lnSpc>
              <a:spcBef>
                <a:spcPts val="479"/>
              </a:spcBef>
            </a:pPr>
            <a:r>
              <a:rPr b="1" lang="fr-FR" sz="2400" spc="-1" strike="noStrike">
                <a:solidFill>
                  <a:srgbClr val="000000"/>
                </a:solidFill>
                <a:latin typeface="Constantia"/>
                <a:ea typeface="DejaVu Sans"/>
              </a:rPr>
              <a:t>2 - </a:t>
            </a:r>
            <a:r>
              <a:rPr b="1" lang="fr-FR" sz="2400" spc="-1" strike="noStrike" u="sng">
                <a:solidFill>
                  <a:srgbClr val="000000"/>
                </a:solidFill>
                <a:uFillTx/>
                <a:latin typeface="Constantia"/>
                <a:ea typeface="DejaVu Sans"/>
              </a:rPr>
              <a:t>Les ressources  financières de l’association</a:t>
            </a:r>
            <a:endParaRPr b="0" lang="fr-FR" sz="2400" spc="-1" strike="noStrike">
              <a:latin typeface="Arial"/>
            </a:endParaRPr>
          </a:p>
          <a:p>
            <a:pPr marL="393120" indent="-243360" algn="just">
              <a:lnSpc>
                <a:spcPct val="90000"/>
              </a:lnSpc>
              <a:spcBef>
                <a:spcPts val="400"/>
              </a:spcBef>
            </a:pPr>
            <a:r>
              <a:rPr b="0" lang="fr-FR" sz="2000" spc="-1" strike="noStrike">
                <a:solidFill>
                  <a:srgbClr val="000000"/>
                </a:solidFill>
                <a:latin typeface="Constantia"/>
                <a:ea typeface="DejaVu Sans"/>
              </a:rPr>
              <a:t>	</a:t>
            </a:r>
            <a:r>
              <a:rPr b="0" lang="fr-FR" sz="2000" spc="-1" strike="noStrike">
                <a:solidFill>
                  <a:srgbClr val="000000"/>
                </a:solidFill>
                <a:latin typeface="Constantia"/>
                <a:ea typeface="DejaVu Sans"/>
              </a:rPr>
              <a:t>Elles proviennent de trois sources:</a:t>
            </a:r>
            <a:endParaRPr b="0" lang="fr-FR" sz="2000" spc="-1" strike="noStrike">
              <a:latin typeface="Arial"/>
            </a:endParaRPr>
          </a:p>
          <a:p>
            <a:pPr lvl="1" marL="640080" indent="-243360" algn="just">
              <a:lnSpc>
                <a:spcPct val="90000"/>
              </a:lnSpc>
              <a:spcBef>
                <a:spcPts val="400"/>
              </a:spcBef>
              <a:buClr>
                <a:srgbClr val="0f6fc6"/>
              </a:buClr>
              <a:buSzPct val="85000"/>
              <a:buFont typeface="Wingdings 2" charset="2"/>
              <a:buChar char=""/>
            </a:pPr>
            <a:r>
              <a:rPr b="0" lang="fr-FR" sz="2000" spc="-1" strike="noStrike">
                <a:solidFill>
                  <a:srgbClr val="000000"/>
                </a:solidFill>
                <a:latin typeface="Constantia"/>
                <a:ea typeface="DejaVu Sans"/>
              </a:rPr>
              <a:t>Cotisations des établissements : 66 % des produits</a:t>
            </a:r>
            <a:endParaRPr b="0" lang="fr-FR" sz="2000" spc="-1" strike="noStrike">
              <a:latin typeface="Arial"/>
            </a:endParaRPr>
          </a:p>
          <a:p>
            <a:pPr lvl="1" marL="640080" indent="-243360" algn="just">
              <a:lnSpc>
                <a:spcPct val="90000"/>
              </a:lnSpc>
              <a:spcBef>
                <a:spcPts val="400"/>
              </a:spcBef>
              <a:buClr>
                <a:srgbClr val="0f6fc6"/>
              </a:buClr>
              <a:buSzPct val="85000"/>
              <a:buFont typeface="Wingdings 2" charset="2"/>
              <a:buChar char=""/>
            </a:pPr>
            <a:r>
              <a:rPr b="0" lang="fr-FR" sz="2000" spc="-1" strike="noStrike">
                <a:solidFill>
                  <a:srgbClr val="000000"/>
                </a:solidFill>
                <a:latin typeface="Constantia"/>
                <a:ea typeface="DejaVu Sans"/>
              </a:rPr>
              <a:t>Subventions publiques : pour 9500 euros (progression de 2600 euros par rapport à N+1)</a:t>
            </a:r>
            <a:endParaRPr b="0" lang="fr-FR" sz="2000" spc="-1" strike="noStrike">
              <a:latin typeface="Arial"/>
            </a:endParaRPr>
          </a:p>
          <a:p>
            <a:pPr lvl="1" marL="640080" indent="-243360" algn="just">
              <a:lnSpc>
                <a:spcPct val="90000"/>
              </a:lnSpc>
              <a:spcBef>
                <a:spcPts val="400"/>
              </a:spcBef>
              <a:buClr>
                <a:srgbClr val="0f6fc6"/>
              </a:buClr>
              <a:buSzPct val="85000"/>
              <a:buFont typeface="Wingdings 2" charset="2"/>
              <a:buChar char=""/>
            </a:pPr>
            <a:r>
              <a:rPr b="0" lang="fr-FR" sz="2000" spc="-1" strike="noStrike">
                <a:solidFill>
                  <a:srgbClr val="000000"/>
                </a:solidFill>
                <a:latin typeface="Constantia"/>
                <a:ea typeface="DejaVu Sans"/>
              </a:rPr>
              <a:t>Par la DDEC, mise à disposition gracieuse des locaux et de ressources humaines (notamment secrétariat)</a:t>
            </a:r>
            <a:endParaRPr b="0" lang="fr-FR" sz="2000" spc="-1" strike="noStrike">
              <a:latin typeface="Arial"/>
            </a:endParaRPr>
          </a:p>
          <a:p>
            <a:pPr algn="just">
              <a:lnSpc>
                <a:spcPct val="90000"/>
              </a:lnSpc>
              <a:spcBef>
                <a:spcPts val="400"/>
              </a:spcBef>
            </a:pPr>
            <a:endParaRPr b="0" lang="fr-FR" sz="2000" spc="-1" strike="noStrike">
              <a:latin typeface="Arial"/>
            </a:endParaRPr>
          </a:p>
          <a:p>
            <a:pPr>
              <a:lnSpc>
                <a:spcPct val="100000"/>
              </a:lnSpc>
              <a:spcBef>
                <a:spcPts val="519"/>
              </a:spcBef>
            </a:pPr>
            <a:endParaRPr b="0" lang="fr-FR" sz="2000" spc="-1" strike="noStrike">
              <a:latin typeface="Arial"/>
            </a:endParaRPr>
          </a:p>
        </p:txBody>
      </p:sp>
      <p:graphicFrame>
        <p:nvGraphicFramePr>
          <p:cNvPr id="168" name="Graphique 4"/>
          <p:cNvGraphicFramePr/>
          <p:nvPr/>
        </p:nvGraphicFramePr>
        <p:xfrm>
          <a:off x="428760" y="3861000"/>
          <a:ext cx="8175600" cy="2905560"/>
        </p:xfrm>
        <a:graphic>
          <a:graphicData uri="http://schemas.openxmlformats.org/drawingml/2006/chart">
            <c:chart xmlns:c="http://schemas.openxmlformats.org/drawingml/2006/chart" xmlns:r="http://schemas.openxmlformats.org/officeDocument/2006/relationships" r:id="rId1"/>
          </a:graphicData>
        </a:graphic>
      </p:graphicFrame>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CustomShape 1"/>
          <p:cNvSpPr/>
          <p:nvPr/>
        </p:nvSpPr>
        <p:spPr>
          <a:xfrm>
            <a:off x="304920" y="762120"/>
            <a:ext cx="6778080" cy="13701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fr-FR" sz="2800" spc="-1" strike="noStrike" u="sng">
                <a:solidFill>
                  <a:srgbClr val="000000"/>
                </a:solidFill>
                <a:uFillTx/>
                <a:latin typeface="Calibri"/>
                <a:ea typeface="Times New Roman"/>
              </a:rPr>
              <a:t>RAPPORT MORAL 2019-2020</a:t>
            </a:r>
            <a:endParaRPr b="0" lang="fr-FR" sz="2800" spc="-1" strike="noStrike">
              <a:latin typeface="Arial"/>
            </a:endParaRPr>
          </a:p>
          <a:p>
            <a:pPr>
              <a:lnSpc>
                <a:spcPct val="100000"/>
              </a:lnSpc>
            </a:pPr>
            <a:endParaRPr b="0" lang="fr-FR" sz="2800" spc="-1" strike="noStrike">
              <a:latin typeface="Arial"/>
            </a:endParaRPr>
          </a:p>
          <a:p>
            <a:pPr>
              <a:lnSpc>
                <a:spcPct val="100000"/>
              </a:lnSpc>
            </a:pPr>
            <a:endParaRPr b="0" lang="fr-FR" sz="2800" spc="-1" strike="noStrike">
              <a:latin typeface="Arial"/>
            </a:endParaRPr>
          </a:p>
        </p:txBody>
      </p:sp>
      <p:sp>
        <p:nvSpPr>
          <p:cNvPr id="170" name="CustomShape 2"/>
          <p:cNvSpPr/>
          <p:nvPr/>
        </p:nvSpPr>
        <p:spPr>
          <a:xfrm>
            <a:off x="316080" y="1828800"/>
            <a:ext cx="8431560" cy="4385520"/>
          </a:xfrm>
          <a:prstGeom prst="rect">
            <a:avLst/>
          </a:prstGeom>
          <a:noFill/>
          <a:ln>
            <a:noFill/>
          </a:ln>
        </p:spPr>
        <p:style>
          <a:lnRef idx="0"/>
          <a:fillRef idx="0"/>
          <a:effectRef idx="0"/>
          <a:fontRef idx="minor"/>
        </p:style>
        <p:txBody>
          <a:bodyPr lIns="90000" rIns="90000" tIns="45000" bIns="45000">
            <a:normAutofit/>
          </a:bodyPr>
          <a:p>
            <a:pPr marL="640080" indent="-243360">
              <a:lnSpc>
                <a:spcPct val="90000"/>
              </a:lnSpc>
              <a:spcBef>
                <a:spcPts val="479"/>
              </a:spcBef>
            </a:pPr>
            <a:r>
              <a:rPr b="1" lang="fr-FR" sz="2400" spc="-1" strike="noStrike">
                <a:solidFill>
                  <a:srgbClr val="000000"/>
                </a:solidFill>
                <a:latin typeface="Constantia"/>
                <a:ea typeface="DejaVu Sans"/>
              </a:rPr>
              <a:t>3 - </a:t>
            </a:r>
            <a:r>
              <a:rPr b="1" lang="fr-FR" sz="2400" spc="-1" strike="noStrike" u="sng">
                <a:solidFill>
                  <a:srgbClr val="000000"/>
                </a:solidFill>
                <a:uFillTx/>
                <a:latin typeface="Constantia"/>
                <a:ea typeface="DejaVu Sans"/>
              </a:rPr>
              <a:t>Les événements majeurs  dans  la vie du comité 84 :</a:t>
            </a:r>
            <a:endParaRPr b="0" lang="fr-FR" sz="2400" spc="-1" strike="noStrike">
              <a:latin typeface="Arial"/>
            </a:endParaRPr>
          </a:p>
          <a:p>
            <a:pPr marL="640080" indent="-243360">
              <a:lnSpc>
                <a:spcPct val="90000"/>
              </a:lnSpc>
              <a:spcBef>
                <a:spcPts val="479"/>
              </a:spcBef>
            </a:pPr>
            <a:r>
              <a:rPr b="0" lang="fr-FR" sz="2000" spc="-1" strike="noStrike">
                <a:solidFill>
                  <a:srgbClr val="000000"/>
                </a:solidFill>
                <a:latin typeface="Constantia"/>
                <a:ea typeface="DejaVu Sans"/>
              </a:rPr>
              <a:t>Compte tenu du contexte de cette année, beaucoup d’événements ont</a:t>
            </a:r>
            <a:endParaRPr b="0" lang="fr-FR" sz="2000" spc="-1" strike="noStrike">
              <a:latin typeface="Arial"/>
            </a:endParaRPr>
          </a:p>
          <a:p>
            <a:pPr marL="640080" indent="-243360">
              <a:lnSpc>
                <a:spcPct val="90000"/>
              </a:lnSpc>
              <a:spcBef>
                <a:spcPts val="479"/>
              </a:spcBef>
            </a:pPr>
            <a:r>
              <a:rPr b="0" lang="fr-FR" sz="2000" spc="-1" strike="noStrike">
                <a:solidFill>
                  <a:srgbClr val="000000"/>
                </a:solidFill>
                <a:latin typeface="Constantia"/>
                <a:ea typeface="DejaVu Sans"/>
              </a:rPr>
              <a:t>dû être annulés, néanmoins nous pouvons citer :  </a:t>
            </a:r>
            <a:r>
              <a:rPr b="0" lang="fr-FR" sz="2400" spc="-1" strike="noStrike">
                <a:solidFill>
                  <a:srgbClr val="000000"/>
                </a:solidFill>
                <a:latin typeface="Arial"/>
                <a:ea typeface="DejaVu Sans"/>
              </a:rPr>
              <a:t> </a:t>
            </a:r>
            <a:endParaRPr b="0" lang="fr-FR" sz="2400" spc="-1" strike="noStrike">
              <a:latin typeface="Arial"/>
            </a:endParaRPr>
          </a:p>
          <a:p>
            <a:pPr marL="640080" indent="-243360">
              <a:lnSpc>
                <a:spcPct val="90000"/>
              </a:lnSpc>
              <a:spcBef>
                <a:spcPts val="479"/>
              </a:spcBef>
            </a:pPr>
            <a:endParaRPr b="0" lang="fr-FR" sz="2400" spc="-1" strike="noStrike">
              <a:latin typeface="Arial"/>
            </a:endParaRPr>
          </a:p>
          <a:p>
            <a:pPr lvl="1" marL="640080" indent="-243360" algn="just">
              <a:lnSpc>
                <a:spcPct val="90000"/>
              </a:lnSpc>
              <a:spcBef>
                <a:spcPts val="400"/>
              </a:spcBef>
              <a:buClr>
                <a:srgbClr val="0f6fc6"/>
              </a:buClr>
              <a:buSzPct val="85000"/>
              <a:buFont typeface="Wingdings 2" charset="2"/>
              <a:buChar char=""/>
            </a:pPr>
            <a:r>
              <a:rPr b="0" lang="fr-FR" sz="2000" spc="-1" strike="noStrike">
                <a:solidFill>
                  <a:srgbClr val="000000"/>
                </a:solidFill>
                <a:latin typeface="Constantia"/>
                <a:ea typeface="DejaVu Sans"/>
              </a:rPr>
              <a:t>Le </a:t>
            </a:r>
            <a:r>
              <a:rPr b="1" lang="fr-FR" sz="2000" spc="-1" strike="noStrike">
                <a:solidFill>
                  <a:srgbClr val="000000"/>
                </a:solidFill>
                <a:latin typeface="Constantia"/>
                <a:ea typeface="DejaVu Sans"/>
              </a:rPr>
              <a:t>CROSS</a:t>
            </a:r>
            <a:r>
              <a:rPr b="0" lang="fr-FR" sz="2000" spc="-1" strike="noStrike">
                <a:solidFill>
                  <a:srgbClr val="000000"/>
                </a:solidFill>
                <a:latin typeface="Constantia"/>
                <a:ea typeface="DejaVu Sans"/>
              </a:rPr>
              <a:t> départemental qui accueille chaque année autour de 500 élèves du comité en partenariat avec l’UNSS.</a:t>
            </a:r>
            <a:endParaRPr b="0" lang="fr-FR" sz="2000" spc="-1" strike="noStrike">
              <a:latin typeface="Arial"/>
            </a:endParaRPr>
          </a:p>
          <a:p>
            <a:pPr lvl="1" marL="640080" indent="-243360" algn="just">
              <a:lnSpc>
                <a:spcPct val="90000"/>
              </a:lnSpc>
              <a:spcBef>
                <a:spcPts val="400"/>
              </a:spcBef>
              <a:buClr>
                <a:srgbClr val="0f6fc6"/>
              </a:buClr>
              <a:buSzPct val="85000"/>
              <a:buFont typeface="Wingdings 2" charset="2"/>
              <a:buChar char=""/>
            </a:pPr>
            <a:r>
              <a:rPr b="0" lang="fr-FR" sz="2000" spc="-1" strike="noStrike">
                <a:solidFill>
                  <a:srgbClr val="000000"/>
                </a:solidFill>
                <a:latin typeface="Constantia"/>
                <a:ea typeface="DejaVu Sans"/>
              </a:rPr>
              <a:t>La journée de découverte des </a:t>
            </a:r>
            <a:r>
              <a:rPr b="1" lang="fr-FR" sz="2000" spc="-1" strike="noStrike">
                <a:solidFill>
                  <a:srgbClr val="000000"/>
                </a:solidFill>
                <a:latin typeface="Constantia"/>
                <a:ea typeface="DejaVu Sans"/>
              </a:rPr>
              <a:t>APPN</a:t>
            </a:r>
            <a:r>
              <a:rPr b="0" lang="fr-FR" sz="2000" spc="-1" strike="noStrike">
                <a:solidFill>
                  <a:srgbClr val="000000"/>
                </a:solidFill>
                <a:latin typeface="Constantia"/>
                <a:ea typeface="DejaVu Sans"/>
              </a:rPr>
              <a:t> le mercredi 25 septembre 2019 JNSS.</a:t>
            </a:r>
            <a:endParaRPr b="0" lang="fr-FR" sz="2000" spc="-1" strike="noStrike">
              <a:latin typeface="Arial"/>
            </a:endParaRPr>
          </a:p>
          <a:p>
            <a:pPr lvl="1" marL="640080" indent="-243360" algn="just">
              <a:lnSpc>
                <a:spcPct val="90000"/>
              </a:lnSpc>
              <a:spcBef>
                <a:spcPts val="400"/>
              </a:spcBef>
              <a:buClr>
                <a:srgbClr val="0f6fc6"/>
              </a:buClr>
              <a:buSzPct val="85000"/>
              <a:buFont typeface="Wingdings 2" charset="2"/>
              <a:buChar char=""/>
            </a:pPr>
            <a:r>
              <a:rPr b="0" lang="fr-FR" sz="2000" spc="-1" strike="noStrike">
                <a:solidFill>
                  <a:srgbClr val="000000"/>
                </a:solidFill>
                <a:latin typeface="Constantia"/>
                <a:ea typeface="DejaVu Sans"/>
              </a:rPr>
              <a:t>L’organisation du territorial de </a:t>
            </a:r>
            <a:r>
              <a:rPr b="1" lang="fr-FR" sz="2000" spc="-1" strike="noStrike">
                <a:solidFill>
                  <a:srgbClr val="000000"/>
                </a:solidFill>
                <a:latin typeface="Constantia"/>
                <a:ea typeface="DejaVu Sans"/>
              </a:rPr>
              <a:t>RAID</a:t>
            </a:r>
            <a:r>
              <a:rPr b="0" lang="fr-FR" sz="2000" spc="-1" strike="noStrike">
                <a:solidFill>
                  <a:srgbClr val="000000"/>
                </a:solidFill>
                <a:latin typeface="Constantia"/>
                <a:ea typeface="DejaVu Sans"/>
              </a:rPr>
              <a:t> avec la participation du comité 07-26, et l’appui logistique du CD84. Près de 140 élèves y ont pris part. </a:t>
            </a:r>
            <a:endParaRPr b="0" lang="fr-FR" sz="2000" spc="-1" strike="noStrike">
              <a:latin typeface="Arial"/>
            </a:endParaRPr>
          </a:p>
          <a:p>
            <a:pPr lvl="1" marL="640080" indent="-243360" algn="just">
              <a:lnSpc>
                <a:spcPct val="90000"/>
              </a:lnSpc>
              <a:spcBef>
                <a:spcPts val="400"/>
              </a:spcBef>
              <a:buClr>
                <a:srgbClr val="0f6fc6"/>
              </a:buClr>
              <a:buSzPct val="85000"/>
              <a:buFont typeface="Wingdings 2" charset="2"/>
              <a:buChar char=""/>
            </a:pPr>
            <a:r>
              <a:rPr b="0" lang="fr-FR" sz="2000" spc="-1" strike="noStrike">
                <a:solidFill>
                  <a:srgbClr val="000000"/>
                </a:solidFill>
                <a:latin typeface="Constantia"/>
                <a:ea typeface="DejaVu Sans"/>
              </a:rPr>
              <a:t>Continuité dans la démarche de formation des </a:t>
            </a:r>
            <a:r>
              <a:rPr b="1" lang="fr-FR" sz="2000" spc="-1" strike="noStrike">
                <a:solidFill>
                  <a:srgbClr val="000000"/>
                </a:solidFill>
                <a:latin typeface="Constantia"/>
                <a:ea typeface="DejaVu Sans"/>
              </a:rPr>
              <a:t>jeunes officiels</a:t>
            </a:r>
            <a:endParaRPr b="0" lang="fr-FR" sz="2000" spc="-1" strike="noStrike">
              <a:latin typeface="Arial"/>
            </a:endParaRPr>
          </a:p>
          <a:p>
            <a:pPr algn="just">
              <a:lnSpc>
                <a:spcPct val="90000"/>
              </a:lnSpc>
              <a:spcBef>
                <a:spcPts val="400"/>
              </a:spcBef>
            </a:pPr>
            <a:endParaRPr b="0" lang="fr-FR" sz="20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1264</TotalTime>
  <Application>LibreOffice/6.4.0.3$Windows_X86_64 LibreOffice_project/b0a288ab3d2d4774cb44b62f04d5d28733ac6df8</Application>
  <Words>2597</Words>
  <Paragraphs>610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2019-09-09T16:56:40Z</dcterms:created>
  <dc:creator>Hervé LAURENT</dc:creator>
  <dc:description/>
  <dc:language>fr-FR</dc:language>
  <cp:lastModifiedBy/>
  <dcterms:modified xsi:type="dcterms:W3CDTF">2020-11-04T16:23:31Z</dcterms:modified>
  <cp:revision>100</cp:revision>
  <dc:subject/>
  <dc:title>Diapositive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18</vt:i4>
  </property>
  <property fmtid="{D5CDD505-2E9C-101B-9397-08002B2CF9AE}" pid="8" name="PresentationFormat">
    <vt:lpwstr>Affichage à l'écran (4:3)</vt:lpwstr>
  </property>
  <property fmtid="{D5CDD505-2E9C-101B-9397-08002B2CF9AE}" pid="9" name="ScaleCrop">
    <vt:bool>0</vt:bool>
  </property>
  <property fmtid="{D5CDD505-2E9C-101B-9397-08002B2CF9AE}" pid="10" name="ShareDoc">
    <vt:bool>0</vt:bool>
  </property>
  <property fmtid="{D5CDD505-2E9C-101B-9397-08002B2CF9AE}" pid="11" name="Slides">
    <vt:i4>43</vt:i4>
  </property>
</Properties>
</file>