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71" r:id="rId3"/>
    <p:sldId id="272" r:id="rId4"/>
    <p:sldId id="291" r:id="rId5"/>
    <p:sldId id="301" r:id="rId6"/>
    <p:sldId id="290" r:id="rId7"/>
    <p:sldId id="277" r:id="rId8"/>
    <p:sldId id="273" r:id="rId9"/>
    <p:sldId id="274" r:id="rId10"/>
    <p:sldId id="275" r:id="rId11"/>
    <p:sldId id="276" r:id="rId12"/>
    <p:sldId id="292" r:id="rId13"/>
    <p:sldId id="278" r:id="rId14"/>
    <p:sldId id="261" r:id="rId15"/>
    <p:sldId id="262" r:id="rId16"/>
    <p:sldId id="263" r:id="rId17"/>
    <p:sldId id="264" r:id="rId18"/>
    <p:sldId id="298" r:id="rId19"/>
    <p:sldId id="268" r:id="rId20"/>
    <p:sldId id="269" r:id="rId21"/>
    <p:sldId id="293" r:id="rId22"/>
    <p:sldId id="279" r:id="rId23"/>
    <p:sldId id="280" r:id="rId24"/>
    <p:sldId id="281" r:id="rId25"/>
    <p:sldId id="294" r:id="rId26"/>
    <p:sldId id="282" r:id="rId27"/>
    <p:sldId id="299" r:id="rId28"/>
    <p:sldId id="283" r:id="rId29"/>
    <p:sldId id="284" r:id="rId30"/>
    <p:sldId id="295" r:id="rId31"/>
    <p:sldId id="285" r:id="rId32"/>
    <p:sldId id="300" r:id="rId33"/>
    <p:sldId id="286" r:id="rId34"/>
    <p:sldId id="297" r:id="rId35"/>
    <p:sldId id="288" r:id="rId36"/>
    <p:sldId id="289" r:id="rId37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33F8-16B7-4AAB-8CF0-0D7C0FCD8784}" type="datetimeFigureOut">
              <a:rPr lang="fr-FR" smtClean="0"/>
              <a:pPr/>
              <a:t>14/01/2020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94115-4E5E-42B5-99E9-CC7A63C9D3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0511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65921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Formation AFSA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12489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Présentation par Hervé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13827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Claude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85655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CLaude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86239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Claude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1332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Vote à main levée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6909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354 voix donc quorum fixé à 90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6254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main levée</a:t>
            </a:r>
          </a:p>
          <a:p>
            <a:r>
              <a:rPr lang="fr-FR" dirty="0" smtClean="0"/>
              <a:t>On ne lit</a:t>
            </a:r>
            <a:r>
              <a:rPr lang="fr-FR" baseline="0" dirty="0" smtClean="0"/>
              <a:t> que les question/réponses et les questions diverses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2133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r>
              <a:rPr lang="fr-FR" baseline="0" dirty="0" smtClean="0"/>
              <a:t> par Olivier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8670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r>
              <a:rPr lang="fr-FR" baseline="0" dirty="0" smtClean="0"/>
              <a:t> par Olivier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19232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Nouveauté :</a:t>
            </a:r>
          </a:p>
          <a:p>
            <a:r>
              <a:rPr lang="fr-FR" dirty="0" smtClean="0"/>
              <a:t>Date limite remboursement</a:t>
            </a:r>
            <a:r>
              <a:rPr lang="fr-FR" baseline="0" dirty="0" smtClean="0"/>
              <a:t> au 31/08 pour faire clôture des comptes plus tôt</a:t>
            </a:r>
          </a:p>
          <a:p>
            <a:r>
              <a:rPr lang="fr-FR" baseline="0" dirty="0" smtClean="0"/>
              <a:t>Changement de banque en lien avec la convention nationale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92896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Nouveauté : </a:t>
            </a:r>
          </a:p>
          <a:p>
            <a:r>
              <a:rPr lang="fr-FR" dirty="0" smtClean="0"/>
              <a:t>Prise en charge par</a:t>
            </a:r>
            <a:r>
              <a:rPr lang="fr-FR" baseline="0" dirty="0" smtClean="0"/>
              <a:t> e territoire des récompenses des territoriaux</a:t>
            </a:r>
          </a:p>
          <a:p>
            <a:r>
              <a:rPr lang="fr-FR" baseline="0" dirty="0" smtClean="0"/>
              <a:t>Mise en conformité des Association sportive (projet AS, Statut AS, implication des </a:t>
            </a:r>
            <a:r>
              <a:rPr lang="fr-FR" baseline="0" dirty="0" err="1" smtClean="0"/>
              <a:t>PEPs</a:t>
            </a:r>
            <a:r>
              <a:rPr lang="fr-FR" baseline="0" dirty="0" smtClean="0"/>
              <a:t> sur des activités débouchant sur des rencontres au niveau du comité)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7621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Nouveautés</a:t>
            </a:r>
          </a:p>
          <a:p>
            <a:r>
              <a:rPr lang="fr-FR" dirty="0" smtClean="0"/>
              <a:t>Davantage le contenu du site pour le 1</a:t>
            </a:r>
            <a:r>
              <a:rPr lang="fr-FR" baseline="30000" dirty="0" smtClean="0"/>
              <a:t>er</a:t>
            </a:r>
            <a:r>
              <a:rPr lang="fr-FR" dirty="0" smtClean="0"/>
              <a:t> degré</a:t>
            </a:r>
          </a:p>
          <a:p>
            <a:r>
              <a:rPr lang="fr-FR" dirty="0" smtClean="0"/>
              <a:t>Renforcer</a:t>
            </a:r>
            <a:r>
              <a:rPr lang="fr-FR" baseline="0" dirty="0" smtClean="0"/>
              <a:t> les conventions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46180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Nouveautés :</a:t>
            </a:r>
          </a:p>
          <a:p>
            <a:r>
              <a:rPr lang="fr-FR" dirty="0" smtClean="0"/>
              <a:t>Renforcer</a:t>
            </a:r>
            <a:r>
              <a:rPr lang="fr-FR" baseline="0" dirty="0" smtClean="0"/>
              <a:t> la dynamique des JO. Peut-être mettre en place une journée qui leur serait dédiée pour reconnaître leur investissement</a:t>
            </a:r>
          </a:p>
          <a:p>
            <a:r>
              <a:rPr lang="fr-FR" baseline="0" dirty="0" smtClean="0"/>
              <a:t>Championnat de France Golf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94115-4E5E-42B5-99E9-CC7A63C9D328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6782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9144000" cy="3813175"/>
          </a:xfrm>
          <a:custGeom>
            <a:avLst/>
            <a:gdLst/>
            <a:ahLst/>
            <a:cxnLst/>
            <a:rect l="l" t="t" r="r" b="b"/>
            <a:pathLst>
              <a:path w="9144000" h="3813175">
                <a:moveTo>
                  <a:pt x="9143998" y="0"/>
                </a:moveTo>
                <a:lnTo>
                  <a:pt x="0" y="0"/>
                </a:lnTo>
                <a:lnTo>
                  <a:pt x="0" y="3810511"/>
                </a:lnTo>
                <a:lnTo>
                  <a:pt x="640114" y="3812992"/>
                </a:lnTo>
                <a:lnTo>
                  <a:pt x="2161888" y="3799477"/>
                </a:lnTo>
                <a:lnTo>
                  <a:pt x="3362227" y="3765795"/>
                </a:lnTo>
                <a:lnTo>
                  <a:pt x="4437557" y="3714709"/>
                </a:lnTo>
                <a:lnTo>
                  <a:pt x="5459263" y="3646064"/>
                </a:lnTo>
                <a:lnTo>
                  <a:pt x="6492701" y="3556281"/>
                </a:lnTo>
                <a:lnTo>
                  <a:pt x="7605489" y="3437703"/>
                </a:lnTo>
                <a:lnTo>
                  <a:pt x="8930624" y="3270067"/>
                </a:lnTo>
                <a:lnTo>
                  <a:pt x="9143998" y="3240698"/>
                </a:lnTo>
                <a:lnTo>
                  <a:pt x="9143998" y="0"/>
                </a:lnTo>
                <a:close/>
              </a:path>
            </a:pathLst>
          </a:custGeom>
          <a:solidFill>
            <a:srgbClr val="1729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44490"/>
            <a:ext cx="790575" cy="2876550"/>
          </a:xfrm>
          <a:custGeom>
            <a:avLst/>
            <a:gdLst/>
            <a:ahLst/>
            <a:cxnLst/>
            <a:rect l="l" t="t" r="r" b="b"/>
            <a:pathLst>
              <a:path w="790575" h="2876550">
                <a:moveTo>
                  <a:pt x="0" y="0"/>
                </a:moveTo>
                <a:lnTo>
                  <a:pt x="0" y="1162890"/>
                </a:lnTo>
                <a:lnTo>
                  <a:pt x="14585" y="1190685"/>
                </a:lnTo>
                <a:lnTo>
                  <a:pt x="35099" y="1231037"/>
                </a:lnTo>
                <a:lnTo>
                  <a:pt x="55196" y="1271852"/>
                </a:lnTo>
                <a:lnTo>
                  <a:pt x="74879" y="1313137"/>
                </a:lnTo>
                <a:lnTo>
                  <a:pt x="94150" y="1354896"/>
                </a:lnTo>
                <a:lnTo>
                  <a:pt x="113012" y="1397137"/>
                </a:lnTo>
                <a:lnTo>
                  <a:pt x="131466" y="1439864"/>
                </a:lnTo>
                <a:lnTo>
                  <a:pt x="149516" y="1483083"/>
                </a:lnTo>
                <a:lnTo>
                  <a:pt x="167163" y="1526800"/>
                </a:lnTo>
                <a:lnTo>
                  <a:pt x="184411" y="1571020"/>
                </a:lnTo>
                <a:lnTo>
                  <a:pt x="201262" y="1615750"/>
                </a:lnTo>
                <a:lnTo>
                  <a:pt x="217718" y="1660994"/>
                </a:lnTo>
                <a:lnTo>
                  <a:pt x="233782" y="1706758"/>
                </a:lnTo>
                <a:lnTo>
                  <a:pt x="249455" y="1753048"/>
                </a:lnTo>
                <a:lnTo>
                  <a:pt x="264742" y="1799870"/>
                </a:lnTo>
                <a:lnTo>
                  <a:pt x="279644" y="1847230"/>
                </a:lnTo>
                <a:lnTo>
                  <a:pt x="294163" y="1895132"/>
                </a:lnTo>
                <a:lnTo>
                  <a:pt x="308302" y="1943583"/>
                </a:lnTo>
                <a:lnTo>
                  <a:pt x="322064" y="1992588"/>
                </a:lnTo>
                <a:lnTo>
                  <a:pt x="335451" y="2042153"/>
                </a:lnTo>
                <a:lnTo>
                  <a:pt x="348465" y="2092284"/>
                </a:lnTo>
                <a:lnTo>
                  <a:pt x="361109" y="2142986"/>
                </a:lnTo>
                <a:lnTo>
                  <a:pt x="373385" y="2194265"/>
                </a:lnTo>
                <a:lnTo>
                  <a:pt x="385297" y="2246127"/>
                </a:lnTo>
                <a:lnTo>
                  <a:pt x="396912" y="2298892"/>
                </a:lnTo>
                <a:lnTo>
                  <a:pt x="408034" y="2351620"/>
                </a:lnTo>
                <a:lnTo>
                  <a:pt x="418865" y="2405263"/>
                </a:lnTo>
                <a:lnTo>
                  <a:pt x="429340" y="2459511"/>
                </a:lnTo>
                <a:lnTo>
                  <a:pt x="439463" y="2514370"/>
                </a:lnTo>
                <a:lnTo>
                  <a:pt x="449235" y="2569846"/>
                </a:lnTo>
                <a:lnTo>
                  <a:pt x="458659" y="2625944"/>
                </a:lnTo>
                <a:lnTo>
                  <a:pt x="467738" y="2682670"/>
                </a:lnTo>
                <a:lnTo>
                  <a:pt x="480490" y="2752535"/>
                </a:lnTo>
                <a:lnTo>
                  <a:pt x="496000" y="2807690"/>
                </a:lnTo>
                <a:lnTo>
                  <a:pt x="513454" y="2847247"/>
                </a:lnTo>
                <a:lnTo>
                  <a:pt x="532041" y="2870318"/>
                </a:lnTo>
                <a:lnTo>
                  <a:pt x="550947" y="2876014"/>
                </a:lnTo>
                <a:lnTo>
                  <a:pt x="569360" y="2863449"/>
                </a:lnTo>
                <a:lnTo>
                  <a:pt x="598048" y="2801404"/>
                </a:lnTo>
                <a:lnTo>
                  <a:pt x="620836" y="2738257"/>
                </a:lnTo>
                <a:lnTo>
                  <a:pt x="642966" y="2671939"/>
                </a:lnTo>
                <a:lnTo>
                  <a:pt x="664253" y="2602626"/>
                </a:lnTo>
                <a:lnTo>
                  <a:pt x="684514" y="2530489"/>
                </a:lnTo>
                <a:lnTo>
                  <a:pt x="694201" y="2493418"/>
                </a:lnTo>
                <a:lnTo>
                  <a:pt x="703562" y="2455706"/>
                </a:lnTo>
                <a:lnTo>
                  <a:pt x="712574" y="2417375"/>
                </a:lnTo>
                <a:lnTo>
                  <a:pt x="721213" y="2378448"/>
                </a:lnTo>
                <a:lnTo>
                  <a:pt x="729457" y="2338947"/>
                </a:lnTo>
                <a:lnTo>
                  <a:pt x="737339" y="2298576"/>
                </a:lnTo>
                <a:lnTo>
                  <a:pt x="744665" y="2258306"/>
                </a:lnTo>
                <a:lnTo>
                  <a:pt x="751583" y="2217211"/>
                </a:lnTo>
                <a:lnTo>
                  <a:pt x="758013" y="2175628"/>
                </a:lnTo>
                <a:lnTo>
                  <a:pt x="763932" y="2133580"/>
                </a:lnTo>
                <a:lnTo>
                  <a:pt x="769317" y="2091087"/>
                </a:lnTo>
                <a:lnTo>
                  <a:pt x="774144" y="2048172"/>
                </a:lnTo>
                <a:lnTo>
                  <a:pt x="778391" y="2004857"/>
                </a:lnTo>
                <a:lnTo>
                  <a:pt x="782034" y="1961163"/>
                </a:lnTo>
                <a:lnTo>
                  <a:pt x="785050" y="1917112"/>
                </a:lnTo>
                <a:lnTo>
                  <a:pt x="787417" y="1872727"/>
                </a:lnTo>
                <a:lnTo>
                  <a:pt x="789110" y="1828028"/>
                </a:lnTo>
                <a:lnTo>
                  <a:pt x="790107" y="1783037"/>
                </a:lnTo>
                <a:lnTo>
                  <a:pt x="790385" y="1737777"/>
                </a:lnTo>
                <a:lnTo>
                  <a:pt x="789920" y="1692269"/>
                </a:lnTo>
                <a:lnTo>
                  <a:pt x="788690" y="1646535"/>
                </a:lnTo>
                <a:lnTo>
                  <a:pt x="786671" y="1600597"/>
                </a:lnTo>
                <a:lnTo>
                  <a:pt x="783840" y="1554476"/>
                </a:lnTo>
                <a:lnTo>
                  <a:pt x="780174" y="1508195"/>
                </a:lnTo>
                <a:lnTo>
                  <a:pt x="775651" y="1461774"/>
                </a:lnTo>
                <a:lnTo>
                  <a:pt x="770246" y="1415237"/>
                </a:lnTo>
                <a:lnTo>
                  <a:pt x="763937" y="1368604"/>
                </a:lnTo>
                <a:lnTo>
                  <a:pt x="756700" y="1321898"/>
                </a:lnTo>
                <a:lnTo>
                  <a:pt x="748513" y="1275140"/>
                </a:lnTo>
                <a:lnTo>
                  <a:pt x="739352" y="1228352"/>
                </a:lnTo>
                <a:lnTo>
                  <a:pt x="729194" y="1181556"/>
                </a:lnTo>
                <a:lnTo>
                  <a:pt x="718017" y="1134774"/>
                </a:lnTo>
                <a:lnTo>
                  <a:pt x="705796" y="1088027"/>
                </a:lnTo>
                <a:lnTo>
                  <a:pt x="692509" y="1041337"/>
                </a:lnTo>
                <a:lnTo>
                  <a:pt x="678133" y="994726"/>
                </a:lnTo>
                <a:lnTo>
                  <a:pt x="662645" y="948217"/>
                </a:lnTo>
                <a:lnTo>
                  <a:pt x="646021" y="901829"/>
                </a:lnTo>
                <a:lnTo>
                  <a:pt x="628238" y="855587"/>
                </a:lnTo>
                <a:lnTo>
                  <a:pt x="609273" y="809510"/>
                </a:lnTo>
                <a:lnTo>
                  <a:pt x="589104" y="763622"/>
                </a:lnTo>
                <a:lnTo>
                  <a:pt x="567706" y="717943"/>
                </a:lnTo>
                <a:lnTo>
                  <a:pt x="545058" y="672496"/>
                </a:lnTo>
                <a:lnTo>
                  <a:pt x="521135" y="627303"/>
                </a:lnTo>
                <a:lnTo>
                  <a:pt x="495915" y="582384"/>
                </a:lnTo>
                <a:lnTo>
                  <a:pt x="469374" y="537763"/>
                </a:lnTo>
                <a:lnTo>
                  <a:pt x="441489" y="493460"/>
                </a:lnTo>
                <a:lnTo>
                  <a:pt x="412238" y="449498"/>
                </a:lnTo>
                <a:lnTo>
                  <a:pt x="381596" y="405898"/>
                </a:lnTo>
                <a:lnTo>
                  <a:pt x="349542" y="362683"/>
                </a:lnTo>
                <a:lnTo>
                  <a:pt x="316052" y="319873"/>
                </a:lnTo>
                <a:lnTo>
                  <a:pt x="281102" y="277491"/>
                </a:lnTo>
                <a:lnTo>
                  <a:pt x="244670" y="235559"/>
                </a:lnTo>
                <a:lnTo>
                  <a:pt x="206732" y="194098"/>
                </a:lnTo>
                <a:lnTo>
                  <a:pt x="167265" y="153130"/>
                </a:lnTo>
                <a:lnTo>
                  <a:pt x="126247" y="112677"/>
                </a:lnTo>
                <a:lnTo>
                  <a:pt x="83654" y="72761"/>
                </a:lnTo>
                <a:lnTo>
                  <a:pt x="39463" y="33403"/>
                </a:lnTo>
                <a:lnTo>
                  <a:pt x="0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66763" y="0"/>
            <a:ext cx="1867535" cy="3900170"/>
          </a:xfrm>
          <a:custGeom>
            <a:avLst/>
            <a:gdLst/>
            <a:ahLst/>
            <a:cxnLst/>
            <a:rect l="l" t="t" r="r" b="b"/>
            <a:pathLst>
              <a:path w="1867535" h="3900170">
                <a:moveTo>
                  <a:pt x="1866997" y="0"/>
                </a:moveTo>
                <a:lnTo>
                  <a:pt x="1142799" y="0"/>
                </a:lnTo>
                <a:lnTo>
                  <a:pt x="1104356" y="28152"/>
                </a:lnTo>
                <a:lnTo>
                  <a:pt x="1066559" y="56897"/>
                </a:lnTo>
                <a:lnTo>
                  <a:pt x="1029411" y="86227"/>
                </a:lnTo>
                <a:lnTo>
                  <a:pt x="992910" y="116131"/>
                </a:lnTo>
                <a:lnTo>
                  <a:pt x="957058" y="146601"/>
                </a:lnTo>
                <a:lnTo>
                  <a:pt x="921856" y="177626"/>
                </a:lnTo>
                <a:lnTo>
                  <a:pt x="887303" y="209198"/>
                </a:lnTo>
                <a:lnTo>
                  <a:pt x="853401" y="241307"/>
                </a:lnTo>
                <a:lnTo>
                  <a:pt x="820150" y="273943"/>
                </a:lnTo>
                <a:lnTo>
                  <a:pt x="787550" y="307098"/>
                </a:lnTo>
                <a:lnTo>
                  <a:pt x="755603" y="340762"/>
                </a:lnTo>
                <a:lnTo>
                  <a:pt x="724308" y="374925"/>
                </a:lnTo>
                <a:lnTo>
                  <a:pt x="693666" y="409578"/>
                </a:lnTo>
                <a:lnTo>
                  <a:pt x="663678" y="444712"/>
                </a:lnTo>
                <a:lnTo>
                  <a:pt x="634345" y="480317"/>
                </a:lnTo>
                <a:lnTo>
                  <a:pt x="605667" y="516384"/>
                </a:lnTo>
                <a:lnTo>
                  <a:pt x="577644" y="552904"/>
                </a:lnTo>
                <a:lnTo>
                  <a:pt x="550277" y="589867"/>
                </a:lnTo>
                <a:lnTo>
                  <a:pt x="523566" y="627264"/>
                </a:lnTo>
                <a:lnTo>
                  <a:pt x="497513" y="665085"/>
                </a:lnTo>
                <a:lnTo>
                  <a:pt x="472118" y="703321"/>
                </a:lnTo>
                <a:lnTo>
                  <a:pt x="447381" y="741963"/>
                </a:lnTo>
                <a:lnTo>
                  <a:pt x="423303" y="781001"/>
                </a:lnTo>
                <a:lnTo>
                  <a:pt x="399884" y="820426"/>
                </a:lnTo>
                <a:lnTo>
                  <a:pt x="377125" y="860228"/>
                </a:lnTo>
                <a:lnTo>
                  <a:pt x="355027" y="900398"/>
                </a:lnTo>
                <a:lnTo>
                  <a:pt x="333589" y="940927"/>
                </a:lnTo>
                <a:lnTo>
                  <a:pt x="312814" y="981806"/>
                </a:lnTo>
                <a:lnTo>
                  <a:pt x="292700" y="1023024"/>
                </a:lnTo>
                <a:lnTo>
                  <a:pt x="273250" y="1064573"/>
                </a:lnTo>
                <a:lnTo>
                  <a:pt x="254463" y="1106442"/>
                </a:lnTo>
                <a:lnTo>
                  <a:pt x="236339" y="1148624"/>
                </a:lnTo>
                <a:lnTo>
                  <a:pt x="218880" y="1191108"/>
                </a:lnTo>
                <a:lnTo>
                  <a:pt x="202087" y="1233885"/>
                </a:lnTo>
                <a:lnTo>
                  <a:pt x="185958" y="1276945"/>
                </a:lnTo>
                <a:lnTo>
                  <a:pt x="170496" y="1320280"/>
                </a:lnTo>
                <a:lnTo>
                  <a:pt x="155701" y="1363880"/>
                </a:lnTo>
                <a:lnTo>
                  <a:pt x="141573" y="1407734"/>
                </a:lnTo>
                <a:lnTo>
                  <a:pt x="128112" y="1451835"/>
                </a:lnTo>
                <a:lnTo>
                  <a:pt x="115320" y="1496173"/>
                </a:lnTo>
                <a:lnTo>
                  <a:pt x="103198" y="1540738"/>
                </a:lnTo>
                <a:lnTo>
                  <a:pt x="91744" y="1585520"/>
                </a:lnTo>
                <a:lnTo>
                  <a:pt x="80961" y="1630511"/>
                </a:lnTo>
                <a:lnTo>
                  <a:pt x="70848" y="1675702"/>
                </a:lnTo>
                <a:lnTo>
                  <a:pt x="61406" y="1721082"/>
                </a:lnTo>
                <a:lnTo>
                  <a:pt x="52637" y="1766642"/>
                </a:lnTo>
                <a:lnTo>
                  <a:pt x="44539" y="1812373"/>
                </a:lnTo>
                <a:lnTo>
                  <a:pt x="37114" y="1858266"/>
                </a:lnTo>
                <a:lnTo>
                  <a:pt x="30363" y="1904310"/>
                </a:lnTo>
                <a:lnTo>
                  <a:pt x="24286" y="1950498"/>
                </a:lnTo>
                <a:lnTo>
                  <a:pt x="18883" y="1996819"/>
                </a:lnTo>
                <a:lnTo>
                  <a:pt x="14156" y="2043264"/>
                </a:lnTo>
                <a:lnTo>
                  <a:pt x="10104" y="2089823"/>
                </a:lnTo>
                <a:lnTo>
                  <a:pt x="6728" y="2136488"/>
                </a:lnTo>
                <a:lnTo>
                  <a:pt x="4030" y="2183248"/>
                </a:lnTo>
                <a:lnTo>
                  <a:pt x="2008" y="2230095"/>
                </a:lnTo>
                <a:lnTo>
                  <a:pt x="665" y="2277019"/>
                </a:lnTo>
                <a:lnTo>
                  <a:pt x="0" y="2324011"/>
                </a:lnTo>
                <a:lnTo>
                  <a:pt x="13" y="2371061"/>
                </a:lnTo>
                <a:lnTo>
                  <a:pt x="707" y="2418160"/>
                </a:lnTo>
                <a:lnTo>
                  <a:pt x="2081" y="2465298"/>
                </a:lnTo>
                <a:lnTo>
                  <a:pt x="4135" y="2512466"/>
                </a:lnTo>
                <a:lnTo>
                  <a:pt x="6871" y="2559655"/>
                </a:lnTo>
                <a:lnTo>
                  <a:pt x="10289" y="2606856"/>
                </a:lnTo>
                <a:lnTo>
                  <a:pt x="14389" y="2654058"/>
                </a:lnTo>
                <a:lnTo>
                  <a:pt x="19172" y="2701253"/>
                </a:lnTo>
                <a:lnTo>
                  <a:pt x="24638" y="2748431"/>
                </a:lnTo>
                <a:lnTo>
                  <a:pt x="30789" y="2795583"/>
                </a:lnTo>
                <a:lnTo>
                  <a:pt x="37624" y="2842699"/>
                </a:lnTo>
                <a:lnTo>
                  <a:pt x="45145" y="2889770"/>
                </a:lnTo>
                <a:lnTo>
                  <a:pt x="53351" y="2936787"/>
                </a:lnTo>
                <a:lnTo>
                  <a:pt x="62243" y="2983740"/>
                </a:lnTo>
                <a:lnTo>
                  <a:pt x="71823" y="3030620"/>
                </a:lnTo>
                <a:lnTo>
                  <a:pt x="82090" y="3077417"/>
                </a:lnTo>
                <a:lnTo>
                  <a:pt x="93045" y="3124122"/>
                </a:lnTo>
                <a:lnTo>
                  <a:pt x="104688" y="3170726"/>
                </a:lnTo>
                <a:lnTo>
                  <a:pt x="117021" y="3217220"/>
                </a:lnTo>
                <a:lnTo>
                  <a:pt x="130043" y="3263593"/>
                </a:lnTo>
                <a:lnTo>
                  <a:pt x="143756" y="3309837"/>
                </a:lnTo>
                <a:lnTo>
                  <a:pt x="158159" y="3355941"/>
                </a:lnTo>
                <a:lnTo>
                  <a:pt x="173254" y="3401898"/>
                </a:lnTo>
                <a:lnTo>
                  <a:pt x="189041" y="3447697"/>
                </a:lnTo>
                <a:lnTo>
                  <a:pt x="205520" y="3493329"/>
                </a:lnTo>
                <a:lnTo>
                  <a:pt x="222692" y="3538784"/>
                </a:lnTo>
                <a:lnTo>
                  <a:pt x="240558" y="3584054"/>
                </a:lnTo>
                <a:lnTo>
                  <a:pt x="259118" y="3629128"/>
                </a:lnTo>
                <a:lnTo>
                  <a:pt x="278373" y="3673998"/>
                </a:lnTo>
                <a:lnTo>
                  <a:pt x="298323" y="3718653"/>
                </a:lnTo>
                <a:lnTo>
                  <a:pt x="322837" y="3768364"/>
                </a:lnTo>
                <a:lnTo>
                  <a:pt x="348100" y="3811901"/>
                </a:lnTo>
                <a:lnTo>
                  <a:pt x="373294" y="3848038"/>
                </a:lnTo>
                <a:lnTo>
                  <a:pt x="420210" y="3893206"/>
                </a:lnTo>
                <a:lnTo>
                  <a:pt x="440299" y="3899784"/>
                </a:lnTo>
                <a:lnTo>
                  <a:pt x="457053" y="3894056"/>
                </a:lnTo>
                <a:lnTo>
                  <a:pt x="469656" y="3874795"/>
                </a:lnTo>
                <a:lnTo>
                  <a:pt x="477291" y="3840776"/>
                </a:lnTo>
                <a:lnTo>
                  <a:pt x="479141" y="3790770"/>
                </a:lnTo>
                <a:lnTo>
                  <a:pt x="479394" y="3718653"/>
                </a:lnTo>
                <a:lnTo>
                  <a:pt x="480140" y="3647931"/>
                </a:lnTo>
                <a:lnTo>
                  <a:pt x="481383" y="3577788"/>
                </a:lnTo>
                <a:lnTo>
                  <a:pt x="483115" y="3508487"/>
                </a:lnTo>
                <a:lnTo>
                  <a:pt x="485334" y="3440020"/>
                </a:lnTo>
                <a:lnTo>
                  <a:pt x="488033" y="3372380"/>
                </a:lnTo>
                <a:lnTo>
                  <a:pt x="491211" y="3305559"/>
                </a:lnTo>
                <a:lnTo>
                  <a:pt x="494861" y="3239549"/>
                </a:lnTo>
                <a:lnTo>
                  <a:pt x="498980" y="3174343"/>
                </a:lnTo>
                <a:lnTo>
                  <a:pt x="503565" y="3109934"/>
                </a:lnTo>
                <a:lnTo>
                  <a:pt x="508610" y="3046314"/>
                </a:lnTo>
                <a:lnTo>
                  <a:pt x="514111" y="2983475"/>
                </a:lnTo>
                <a:lnTo>
                  <a:pt x="520065" y="2921410"/>
                </a:lnTo>
                <a:lnTo>
                  <a:pt x="526467" y="2860112"/>
                </a:lnTo>
                <a:lnTo>
                  <a:pt x="533313" y="2799572"/>
                </a:lnTo>
                <a:lnTo>
                  <a:pt x="540598" y="2739785"/>
                </a:lnTo>
                <a:lnTo>
                  <a:pt x="548320" y="2680741"/>
                </a:lnTo>
                <a:lnTo>
                  <a:pt x="556473" y="2622433"/>
                </a:lnTo>
                <a:lnTo>
                  <a:pt x="565053" y="2564855"/>
                </a:lnTo>
                <a:lnTo>
                  <a:pt x="574056" y="2507997"/>
                </a:lnTo>
                <a:lnTo>
                  <a:pt x="583478" y="2451854"/>
                </a:lnTo>
                <a:lnTo>
                  <a:pt x="593315" y="2396417"/>
                </a:lnTo>
                <a:lnTo>
                  <a:pt x="603563" y="2341679"/>
                </a:lnTo>
                <a:lnTo>
                  <a:pt x="614217" y="2287633"/>
                </a:lnTo>
                <a:lnTo>
                  <a:pt x="625273" y="2234270"/>
                </a:lnTo>
                <a:lnTo>
                  <a:pt x="636727" y="2181584"/>
                </a:lnTo>
                <a:lnTo>
                  <a:pt x="648575" y="2129566"/>
                </a:lnTo>
                <a:lnTo>
                  <a:pt x="660813" y="2078210"/>
                </a:lnTo>
                <a:lnTo>
                  <a:pt x="673437" y="2027508"/>
                </a:lnTo>
                <a:lnTo>
                  <a:pt x="686442" y="1977452"/>
                </a:lnTo>
                <a:lnTo>
                  <a:pt x="699824" y="1928035"/>
                </a:lnTo>
                <a:lnTo>
                  <a:pt x="713579" y="1879249"/>
                </a:lnTo>
                <a:lnTo>
                  <a:pt x="727704" y="1831087"/>
                </a:lnTo>
                <a:lnTo>
                  <a:pt x="742192" y="1783541"/>
                </a:lnTo>
                <a:lnTo>
                  <a:pt x="757042" y="1736604"/>
                </a:lnTo>
                <a:lnTo>
                  <a:pt x="772248" y="1690269"/>
                </a:lnTo>
                <a:lnTo>
                  <a:pt x="787805" y="1644527"/>
                </a:lnTo>
                <a:lnTo>
                  <a:pt x="803711" y="1599371"/>
                </a:lnTo>
                <a:lnTo>
                  <a:pt x="819961" y="1554794"/>
                </a:lnTo>
                <a:lnTo>
                  <a:pt x="836551" y="1510788"/>
                </a:lnTo>
                <a:lnTo>
                  <a:pt x="853476" y="1467346"/>
                </a:lnTo>
                <a:lnTo>
                  <a:pt x="870732" y="1424461"/>
                </a:lnTo>
                <a:lnTo>
                  <a:pt x="888316" y="1382124"/>
                </a:lnTo>
                <a:lnTo>
                  <a:pt x="906222" y="1340328"/>
                </a:lnTo>
                <a:lnTo>
                  <a:pt x="924448" y="1299066"/>
                </a:lnTo>
                <a:lnTo>
                  <a:pt x="942987" y="1258330"/>
                </a:lnTo>
                <a:lnTo>
                  <a:pt x="961838" y="1218112"/>
                </a:lnTo>
                <a:lnTo>
                  <a:pt x="980995" y="1178406"/>
                </a:lnTo>
                <a:lnTo>
                  <a:pt x="1000454" y="1139204"/>
                </a:lnTo>
                <a:lnTo>
                  <a:pt x="1020210" y="1100497"/>
                </a:lnTo>
                <a:lnTo>
                  <a:pt x="1040261" y="1062280"/>
                </a:lnTo>
                <a:lnTo>
                  <a:pt x="1060601" y="1024543"/>
                </a:lnTo>
                <a:lnTo>
                  <a:pt x="1081227" y="987280"/>
                </a:lnTo>
                <a:lnTo>
                  <a:pt x="1102134" y="950483"/>
                </a:lnTo>
                <a:lnTo>
                  <a:pt x="1123318" y="914145"/>
                </a:lnTo>
                <a:lnTo>
                  <a:pt x="1144775" y="878258"/>
                </a:lnTo>
                <a:lnTo>
                  <a:pt x="1166501" y="842814"/>
                </a:lnTo>
                <a:lnTo>
                  <a:pt x="1188491" y="807807"/>
                </a:lnTo>
                <a:lnTo>
                  <a:pt x="1210742" y="773228"/>
                </a:lnTo>
                <a:lnTo>
                  <a:pt x="1233249" y="739070"/>
                </a:lnTo>
                <a:lnTo>
                  <a:pt x="1256008" y="705325"/>
                </a:lnTo>
                <a:lnTo>
                  <a:pt x="1279015" y="671987"/>
                </a:lnTo>
                <a:lnTo>
                  <a:pt x="1302265" y="639047"/>
                </a:lnTo>
                <a:lnTo>
                  <a:pt x="1325755" y="606498"/>
                </a:lnTo>
                <a:lnTo>
                  <a:pt x="1349481" y="574333"/>
                </a:lnTo>
                <a:lnTo>
                  <a:pt x="1373438" y="542544"/>
                </a:lnTo>
                <a:lnTo>
                  <a:pt x="1397622" y="511123"/>
                </a:lnTo>
                <a:lnTo>
                  <a:pt x="1422028" y="480063"/>
                </a:lnTo>
                <a:lnTo>
                  <a:pt x="1446654" y="449357"/>
                </a:lnTo>
                <a:lnTo>
                  <a:pt x="1471493" y="418996"/>
                </a:lnTo>
                <a:lnTo>
                  <a:pt x="1496544" y="388974"/>
                </a:lnTo>
                <a:lnTo>
                  <a:pt x="1521800" y="359283"/>
                </a:lnTo>
                <a:lnTo>
                  <a:pt x="1547258" y="329916"/>
                </a:lnTo>
                <a:lnTo>
                  <a:pt x="1572915" y="300864"/>
                </a:lnTo>
                <a:lnTo>
                  <a:pt x="1598765" y="272121"/>
                </a:lnTo>
                <a:lnTo>
                  <a:pt x="1624804" y="243679"/>
                </a:lnTo>
                <a:lnTo>
                  <a:pt x="1651029" y="215530"/>
                </a:lnTo>
                <a:lnTo>
                  <a:pt x="1677434" y="187667"/>
                </a:lnTo>
                <a:lnTo>
                  <a:pt x="1704017" y="160082"/>
                </a:lnTo>
                <a:lnTo>
                  <a:pt x="1730773" y="132768"/>
                </a:lnTo>
                <a:lnTo>
                  <a:pt x="1757697" y="105718"/>
                </a:lnTo>
                <a:lnTo>
                  <a:pt x="1784786" y="78923"/>
                </a:lnTo>
                <a:lnTo>
                  <a:pt x="1839440" y="26072"/>
                </a:lnTo>
                <a:lnTo>
                  <a:pt x="1866997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421370" y="0"/>
            <a:ext cx="2169160" cy="2060575"/>
          </a:xfrm>
          <a:custGeom>
            <a:avLst/>
            <a:gdLst/>
            <a:ahLst/>
            <a:cxnLst/>
            <a:rect l="l" t="t" r="r" b="b"/>
            <a:pathLst>
              <a:path w="2169160" h="2060575">
                <a:moveTo>
                  <a:pt x="2169124" y="0"/>
                </a:moveTo>
                <a:lnTo>
                  <a:pt x="1079708" y="0"/>
                </a:lnTo>
                <a:lnTo>
                  <a:pt x="1028074" y="39011"/>
                </a:lnTo>
                <a:lnTo>
                  <a:pt x="978019" y="78630"/>
                </a:lnTo>
                <a:lnTo>
                  <a:pt x="929520" y="118824"/>
                </a:lnTo>
                <a:lnTo>
                  <a:pt x="882555" y="159562"/>
                </a:lnTo>
                <a:lnTo>
                  <a:pt x="837103" y="200810"/>
                </a:lnTo>
                <a:lnTo>
                  <a:pt x="793140" y="242538"/>
                </a:lnTo>
                <a:lnTo>
                  <a:pt x="750646" y="284713"/>
                </a:lnTo>
                <a:lnTo>
                  <a:pt x="709598" y="327303"/>
                </a:lnTo>
                <a:lnTo>
                  <a:pt x="669974" y="370277"/>
                </a:lnTo>
                <a:lnTo>
                  <a:pt x="631752" y="413603"/>
                </a:lnTo>
                <a:lnTo>
                  <a:pt x="594910" y="457248"/>
                </a:lnTo>
                <a:lnTo>
                  <a:pt x="559426" y="501181"/>
                </a:lnTo>
                <a:lnTo>
                  <a:pt x="525278" y="545370"/>
                </a:lnTo>
                <a:lnTo>
                  <a:pt x="492445" y="589783"/>
                </a:lnTo>
                <a:lnTo>
                  <a:pt x="460903" y="634387"/>
                </a:lnTo>
                <a:lnTo>
                  <a:pt x="430631" y="679152"/>
                </a:lnTo>
                <a:lnTo>
                  <a:pt x="401607" y="724044"/>
                </a:lnTo>
                <a:lnTo>
                  <a:pt x="373809" y="769033"/>
                </a:lnTo>
                <a:lnTo>
                  <a:pt x="347215" y="814086"/>
                </a:lnTo>
                <a:lnTo>
                  <a:pt x="321803" y="859171"/>
                </a:lnTo>
                <a:lnTo>
                  <a:pt x="297551" y="904257"/>
                </a:lnTo>
                <a:lnTo>
                  <a:pt x="274436" y="949311"/>
                </a:lnTo>
                <a:lnTo>
                  <a:pt x="252438" y="994302"/>
                </a:lnTo>
                <a:lnTo>
                  <a:pt x="231533" y="1039197"/>
                </a:lnTo>
                <a:lnTo>
                  <a:pt x="211700" y="1083964"/>
                </a:lnTo>
                <a:lnTo>
                  <a:pt x="192917" y="1128573"/>
                </a:lnTo>
                <a:lnTo>
                  <a:pt x="175161" y="1172990"/>
                </a:lnTo>
                <a:lnTo>
                  <a:pt x="158412" y="1217184"/>
                </a:lnTo>
                <a:lnTo>
                  <a:pt x="142646" y="1261123"/>
                </a:lnTo>
                <a:lnTo>
                  <a:pt x="127842" y="1304775"/>
                </a:lnTo>
                <a:lnTo>
                  <a:pt x="113977" y="1348108"/>
                </a:lnTo>
                <a:lnTo>
                  <a:pt x="101030" y="1391090"/>
                </a:lnTo>
                <a:lnTo>
                  <a:pt x="88979" y="1433689"/>
                </a:lnTo>
                <a:lnTo>
                  <a:pt x="77801" y="1475874"/>
                </a:lnTo>
                <a:lnTo>
                  <a:pt x="67475" y="1517611"/>
                </a:lnTo>
                <a:lnTo>
                  <a:pt x="57979" y="1558871"/>
                </a:lnTo>
                <a:lnTo>
                  <a:pt x="49290" y="1599619"/>
                </a:lnTo>
                <a:lnTo>
                  <a:pt x="41387" y="1639826"/>
                </a:lnTo>
                <a:lnTo>
                  <a:pt x="34247" y="1679458"/>
                </a:lnTo>
                <a:lnTo>
                  <a:pt x="27849" y="1718483"/>
                </a:lnTo>
                <a:lnTo>
                  <a:pt x="22170" y="1756871"/>
                </a:lnTo>
                <a:lnTo>
                  <a:pt x="12883" y="1831603"/>
                </a:lnTo>
                <a:lnTo>
                  <a:pt x="6210" y="1903399"/>
                </a:lnTo>
                <a:lnTo>
                  <a:pt x="1974" y="1972003"/>
                </a:lnTo>
                <a:lnTo>
                  <a:pt x="0" y="2037161"/>
                </a:lnTo>
                <a:lnTo>
                  <a:pt x="6799" y="2052297"/>
                </a:lnTo>
                <a:lnTo>
                  <a:pt x="24698" y="2060435"/>
                </a:lnTo>
                <a:lnTo>
                  <a:pt x="49085" y="2058209"/>
                </a:lnTo>
                <a:lnTo>
                  <a:pt x="108469" y="2007051"/>
                </a:lnTo>
                <a:lnTo>
                  <a:pt x="139681" y="1968428"/>
                </a:lnTo>
                <a:lnTo>
                  <a:pt x="162884" y="1937271"/>
                </a:lnTo>
                <a:lnTo>
                  <a:pt x="204363" y="1873737"/>
                </a:lnTo>
                <a:lnTo>
                  <a:pt x="236775" y="1823716"/>
                </a:lnTo>
                <a:lnTo>
                  <a:pt x="269215" y="1774398"/>
                </a:lnTo>
                <a:lnTo>
                  <a:pt x="301690" y="1725777"/>
                </a:lnTo>
                <a:lnTo>
                  <a:pt x="334204" y="1677845"/>
                </a:lnTo>
                <a:lnTo>
                  <a:pt x="366763" y="1630597"/>
                </a:lnTo>
                <a:lnTo>
                  <a:pt x="399372" y="1584026"/>
                </a:lnTo>
                <a:lnTo>
                  <a:pt x="432036" y="1538126"/>
                </a:lnTo>
                <a:lnTo>
                  <a:pt x="464760" y="1492890"/>
                </a:lnTo>
                <a:lnTo>
                  <a:pt x="497551" y="1448313"/>
                </a:lnTo>
                <a:lnTo>
                  <a:pt x="530413" y="1404388"/>
                </a:lnTo>
                <a:lnTo>
                  <a:pt x="563351" y="1361108"/>
                </a:lnTo>
                <a:lnTo>
                  <a:pt x="596372" y="1318468"/>
                </a:lnTo>
                <a:lnTo>
                  <a:pt x="629479" y="1276461"/>
                </a:lnTo>
                <a:lnTo>
                  <a:pt x="662679" y="1235080"/>
                </a:lnTo>
                <a:lnTo>
                  <a:pt x="695977" y="1194320"/>
                </a:lnTo>
                <a:lnTo>
                  <a:pt x="729378" y="1154174"/>
                </a:lnTo>
                <a:lnTo>
                  <a:pt x="762887" y="1114635"/>
                </a:lnTo>
                <a:lnTo>
                  <a:pt x="796510" y="1075698"/>
                </a:lnTo>
                <a:lnTo>
                  <a:pt x="830252" y="1037356"/>
                </a:lnTo>
                <a:lnTo>
                  <a:pt x="864119" y="999602"/>
                </a:lnTo>
                <a:lnTo>
                  <a:pt x="898115" y="962431"/>
                </a:lnTo>
                <a:lnTo>
                  <a:pt x="932247" y="925836"/>
                </a:lnTo>
                <a:lnTo>
                  <a:pt x="966518" y="889811"/>
                </a:lnTo>
                <a:lnTo>
                  <a:pt x="1000936" y="854350"/>
                </a:lnTo>
                <a:lnTo>
                  <a:pt x="1035504" y="819445"/>
                </a:lnTo>
                <a:lnTo>
                  <a:pt x="1070229" y="785091"/>
                </a:lnTo>
                <a:lnTo>
                  <a:pt x="1105115" y="751282"/>
                </a:lnTo>
                <a:lnTo>
                  <a:pt x="1140168" y="718010"/>
                </a:lnTo>
                <a:lnTo>
                  <a:pt x="1175394" y="685271"/>
                </a:lnTo>
                <a:lnTo>
                  <a:pt x="1210797" y="653057"/>
                </a:lnTo>
                <a:lnTo>
                  <a:pt x="1246382" y="621362"/>
                </a:lnTo>
                <a:lnTo>
                  <a:pt x="1282156" y="590180"/>
                </a:lnTo>
                <a:lnTo>
                  <a:pt x="1318124" y="559505"/>
                </a:lnTo>
                <a:lnTo>
                  <a:pt x="1354290" y="529330"/>
                </a:lnTo>
                <a:lnTo>
                  <a:pt x="1390661" y="499649"/>
                </a:lnTo>
                <a:lnTo>
                  <a:pt x="1427241" y="470455"/>
                </a:lnTo>
                <a:lnTo>
                  <a:pt x="1464035" y="441742"/>
                </a:lnTo>
                <a:lnTo>
                  <a:pt x="1501050" y="413505"/>
                </a:lnTo>
                <a:lnTo>
                  <a:pt x="1538290" y="385736"/>
                </a:lnTo>
                <a:lnTo>
                  <a:pt x="1575761" y="358429"/>
                </a:lnTo>
                <a:lnTo>
                  <a:pt x="1613468" y="331578"/>
                </a:lnTo>
                <a:lnTo>
                  <a:pt x="1651416" y="305177"/>
                </a:lnTo>
                <a:lnTo>
                  <a:pt x="1689611" y="279219"/>
                </a:lnTo>
                <a:lnTo>
                  <a:pt x="1728058" y="253698"/>
                </a:lnTo>
                <a:lnTo>
                  <a:pt x="1766762" y="228608"/>
                </a:lnTo>
                <a:lnTo>
                  <a:pt x="1805729" y="203942"/>
                </a:lnTo>
                <a:lnTo>
                  <a:pt x="1844964" y="179694"/>
                </a:lnTo>
                <a:lnTo>
                  <a:pt x="1884472" y="155858"/>
                </a:lnTo>
                <a:lnTo>
                  <a:pt x="1924258" y="132427"/>
                </a:lnTo>
                <a:lnTo>
                  <a:pt x="1964328" y="109395"/>
                </a:lnTo>
                <a:lnTo>
                  <a:pt x="2004688" y="86756"/>
                </a:lnTo>
                <a:lnTo>
                  <a:pt x="2045342" y="64503"/>
                </a:lnTo>
                <a:lnTo>
                  <a:pt x="2086296" y="42630"/>
                </a:lnTo>
                <a:lnTo>
                  <a:pt x="2127555" y="21131"/>
                </a:lnTo>
                <a:lnTo>
                  <a:pt x="2169124" y="0"/>
                </a:lnTo>
                <a:close/>
              </a:path>
            </a:pathLst>
          </a:custGeom>
          <a:solidFill>
            <a:srgbClr val="E75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062017"/>
            <a:ext cx="9144000" cy="2662555"/>
          </a:xfrm>
          <a:custGeom>
            <a:avLst/>
            <a:gdLst/>
            <a:ahLst/>
            <a:cxnLst/>
            <a:rect l="l" t="t" r="r" b="b"/>
            <a:pathLst>
              <a:path w="9144000" h="2662554">
                <a:moveTo>
                  <a:pt x="0" y="653312"/>
                </a:moveTo>
                <a:lnTo>
                  <a:pt x="0" y="2662379"/>
                </a:lnTo>
                <a:lnTo>
                  <a:pt x="9143998" y="2662379"/>
                </a:lnTo>
                <a:lnTo>
                  <a:pt x="9143998" y="656163"/>
                </a:lnTo>
                <a:lnTo>
                  <a:pt x="640114" y="656163"/>
                </a:lnTo>
                <a:lnTo>
                  <a:pt x="239543" y="655031"/>
                </a:lnTo>
                <a:lnTo>
                  <a:pt x="0" y="653312"/>
                </a:lnTo>
                <a:close/>
              </a:path>
              <a:path w="9144000" h="2662554">
                <a:moveTo>
                  <a:pt x="9143998" y="0"/>
                </a:moveTo>
                <a:lnTo>
                  <a:pt x="8021335" y="168878"/>
                </a:lnTo>
                <a:lnTo>
                  <a:pt x="6993612" y="303729"/>
                </a:lnTo>
                <a:lnTo>
                  <a:pt x="6047329" y="409041"/>
                </a:lnTo>
                <a:lnTo>
                  <a:pt x="5166855" y="489647"/>
                </a:lnTo>
                <a:lnTo>
                  <a:pt x="4291618" y="552855"/>
                </a:lnTo>
                <a:lnTo>
                  <a:pt x="3362227" y="602050"/>
                </a:lnTo>
                <a:lnTo>
                  <a:pt x="2314271" y="637188"/>
                </a:lnTo>
                <a:lnTo>
                  <a:pt x="1069847" y="655031"/>
                </a:lnTo>
                <a:lnTo>
                  <a:pt x="640114" y="656163"/>
                </a:lnTo>
                <a:lnTo>
                  <a:pt x="9143998" y="656163"/>
                </a:lnTo>
                <a:lnTo>
                  <a:pt x="914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696198" y="5486398"/>
            <a:ext cx="1005205" cy="1016000"/>
          </a:xfrm>
          <a:custGeom>
            <a:avLst/>
            <a:gdLst/>
            <a:ahLst/>
            <a:cxnLst/>
            <a:rect l="l" t="t" r="r" b="b"/>
            <a:pathLst>
              <a:path w="1005204" h="1016000">
                <a:moveTo>
                  <a:pt x="0" y="1016002"/>
                </a:moveTo>
                <a:lnTo>
                  <a:pt x="1004956" y="1016002"/>
                </a:lnTo>
                <a:lnTo>
                  <a:pt x="1004956" y="0"/>
                </a:lnTo>
                <a:lnTo>
                  <a:pt x="0" y="0"/>
                </a:lnTo>
                <a:lnTo>
                  <a:pt x="0" y="1016002"/>
                </a:lnTo>
                <a:close/>
              </a:path>
            </a:pathLst>
          </a:custGeom>
          <a:solidFill>
            <a:srgbClr val="1729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837485" y="6156082"/>
            <a:ext cx="138430" cy="150495"/>
          </a:xfrm>
          <a:custGeom>
            <a:avLst/>
            <a:gdLst/>
            <a:ahLst/>
            <a:cxnLst/>
            <a:rect l="l" t="t" r="r" b="b"/>
            <a:pathLst>
              <a:path w="138429" h="150495">
                <a:moveTo>
                  <a:pt x="30264" y="0"/>
                </a:moveTo>
                <a:lnTo>
                  <a:pt x="0" y="0"/>
                </a:lnTo>
                <a:lnTo>
                  <a:pt x="0" y="88373"/>
                </a:lnTo>
                <a:lnTo>
                  <a:pt x="24178" y="137073"/>
                </a:lnTo>
                <a:lnTo>
                  <a:pt x="69063" y="150087"/>
                </a:lnTo>
                <a:lnTo>
                  <a:pt x="94009" y="146761"/>
                </a:lnTo>
                <a:lnTo>
                  <a:pt x="113953" y="137072"/>
                </a:lnTo>
                <a:lnTo>
                  <a:pt x="128303" y="121457"/>
                </a:lnTo>
                <a:lnTo>
                  <a:pt x="128726" y="120364"/>
                </a:lnTo>
                <a:lnTo>
                  <a:pt x="69063" y="120364"/>
                </a:lnTo>
                <a:lnTo>
                  <a:pt x="55518" y="118885"/>
                </a:lnTo>
                <a:lnTo>
                  <a:pt x="30264" y="85099"/>
                </a:lnTo>
                <a:lnTo>
                  <a:pt x="30264" y="0"/>
                </a:lnTo>
                <a:close/>
              </a:path>
              <a:path w="138429" h="150495">
                <a:moveTo>
                  <a:pt x="138116" y="0"/>
                </a:moveTo>
                <a:lnTo>
                  <a:pt x="107863" y="0"/>
                </a:lnTo>
                <a:lnTo>
                  <a:pt x="107863" y="85099"/>
                </a:lnTo>
                <a:lnTo>
                  <a:pt x="107301" y="91327"/>
                </a:lnTo>
                <a:lnTo>
                  <a:pt x="69063" y="120364"/>
                </a:lnTo>
                <a:lnTo>
                  <a:pt x="128726" y="120364"/>
                </a:lnTo>
                <a:lnTo>
                  <a:pt x="136467" y="100353"/>
                </a:lnTo>
                <a:lnTo>
                  <a:pt x="137610" y="94866"/>
                </a:lnTo>
                <a:lnTo>
                  <a:pt x="138116" y="88373"/>
                </a:lnTo>
                <a:lnTo>
                  <a:pt x="1381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467614" y="6154475"/>
            <a:ext cx="92710" cy="151765"/>
          </a:xfrm>
          <a:custGeom>
            <a:avLst/>
            <a:gdLst/>
            <a:ahLst/>
            <a:cxnLst/>
            <a:rect l="l" t="t" r="r" b="b"/>
            <a:pathLst>
              <a:path w="92709" h="151764">
                <a:moveTo>
                  <a:pt x="30252" y="0"/>
                </a:moveTo>
                <a:lnTo>
                  <a:pt x="0" y="0"/>
                </a:lnTo>
                <a:lnTo>
                  <a:pt x="118" y="95674"/>
                </a:lnTo>
                <a:lnTo>
                  <a:pt x="12097" y="132261"/>
                </a:lnTo>
                <a:lnTo>
                  <a:pt x="59757" y="151703"/>
                </a:lnTo>
                <a:lnTo>
                  <a:pt x="67658" y="151480"/>
                </a:lnTo>
                <a:lnTo>
                  <a:pt x="75174" y="150809"/>
                </a:lnTo>
                <a:lnTo>
                  <a:pt x="82357" y="149686"/>
                </a:lnTo>
                <a:lnTo>
                  <a:pt x="89261" y="148107"/>
                </a:lnTo>
                <a:lnTo>
                  <a:pt x="92257" y="147311"/>
                </a:lnTo>
                <a:lnTo>
                  <a:pt x="86280" y="121968"/>
                </a:lnTo>
                <a:lnTo>
                  <a:pt x="61883" y="121968"/>
                </a:lnTo>
                <a:lnTo>
                  <a:pt x="51311" y="121056"/>
                </a:lnTo>
                <a:lnTo>
                  <a:pt x="30252" y="95674"/>
                </a:lnTo>
                <a:lnTo>
                  <a:pt x="30252" y="0"/>
                </a:lnTo>
                <a:close/>
              </a:path>
              <a:path w="92709" h="151764">
                <a:moveTo>
                  <a:pt x="85484" y="118594"/>
                </a:moveTo>
                <a:lnTo>
                  <a:pt x="75848" y="121017"/>
                </a:lnTo>
                <a:lnTo>
                  <a:pt x="68380" y="121968"/>
                </a:lnTo>
                <a:lnTo>
                  <a:pt x="86280" y="121968"/>
                </a:lnTo>
                <a:lnTo>
                  <a:pt x="85484" y="118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158550" y="6154469"/>
            <a:ext cx="127635" cy="151130"/>
          </a:xfrm>
          <a:custGeom>
            <a:avLst/>
            <a:gdLst/>
            <a:ahLst/>
            <a:cxnLst/>
            <a:rect l="l" t="t" r="r" b="b"/>
            <a:pathLst>
              <a:path w="127634" h="151129">
                <a:moveTo>
                  <a:pt x="6772" y="115320"/>
                </a:moveTo>
                <a:lnTo>
                  <a:pt x="0" y="144025"/>
                </a:lnTo>
                <a:lnTo>
                  <a:pt x="2951" y="144855"/>
                </a:lnTo>
                <a:lnTo>
                  <a:pt x="17326" y="147908"/>
                </a:lnTo>
                <a:lnTo>
                  <a:pt x="32835" y="149750"/>
                </a:lnTo>
                <a:lnTo>
                  <a:pt x="48221" y="150654"/>
                </a:lnTo>
                <a:lnTo>
                  <a:pt x="62224" y="150895"/>
                </a:lnTo>
                <a:lnTo>
                  <a:pt x="77756" y="149952"/>
                </a:lnTo>
                <a:lnTo>
                  <a:pt x="119134" y="131180"/>
                </a:lnTo>
                <a:lnTo>
                  <a:pt x="124251" y="121570"/>
                </a:lnTo>
                <a:lnTo>
                  <a:pt x="61564" y="121570"/>
                </a:lnTo>
                <a:lnTo>
                  <a:pt x="50366" y="121407"/>
                </a:lnTo>
                <a:lnTo>
                  <a:pt x="37502" y="120686"/>
                </a:lnTo>
                <a:lnTo>
                  <a:pt x="23759" y="119054"/>
                </a:lnTo>
                <a:lnTo>
                  <a:pt x="9922" y="116161"/>
                </a:lnTo>
                <a:lnTo>
                  <a:pt x="6772" y="115320"/>
                </a:lnTo>
                <a:close/>
              </a:path>
              <a:path w="127634" h="151129">
                <a:moveTo>
                  <a:pt x="67720" y="0"/>
                </a:moveTo>
                <a:lnTo>
                  <a:pt x="22763" y="7876"/>
                </a:lnTo>
                <a:lnTo>
                  <a:pt x="615" y="46636"/>
                </a:lnTo>
                <a:lnTo>
                  <a:pt x="2037" y="58506"/>
                </a:lnTo>
                <a:lnTo>
                  <a:pt x="28656" y="86384"/>
                </a:lnTo>
                <a:lnTo>
                  <a:pt x="55330" y="89501"/>
                </a:lnTo>
                <a:lnTo>
                  <a:pt x="78799" y="89501"/>
                </a:lnTo>
                <a:lnTo>
                  <a:pt x="85517" y="90508"/>
                </a:lnTo>
                <a:lnTo>
                  <a:pt x="89785" y="92663"/>
                </a:lnTo>
                <a:lnTo>
                  <a:pt x="94306" y="95043"/>
                </a:lnTo>
                <a:lnTo>
                  <a:pt x="96255" y="98849"/>
                </a:lnTo>
                <a:lnTo>
                  <a:pt x="96255" y="110806"/>
                </a:lnTo>
                <a:lnTo>
                  <a:pt x="61564" y="121570"/>
                </a:lnTo>
                <a:lnTo>
                  <a:pt x="124251" y="121570"/>
                </a:lnTo>
                <a:lnTo>
                  <a:pt x="126387" y="114833"/>
                </a:lnTo>
                <a:lnTo>
                  <a:pt x="127312" y="105342"/>
                </a:lnTo>
                <a:lnTo>
                  <a:pt x="125788" y="92632"/>
                </a:lnTo>
                <a:lnTo>
                  <a:pt x="97642" y="63675"/>
                </a:lnTo>
                <a:lnTo>
                  <a:pt x="69681" y="60585"/>
                </a:lnTo>
                <a:lnTo>
                  <a:pt x="46685" y="60585"/>
                </a:lnTo>
                <a:lnTo>
                  <a:pt x="41751" y="59778"/>
                </a:lnTo>
                <a:lnTo>
                  <a:pt x="38270" y="57765"/>
                </a:lnTo>
                <a:lnTo>
                  <a:pt x="33887" y="55331"/>
                </a:lnTo>
                <a:lnTo>
                  <a:pt x="31673" y="51238"/>
                </a:lnTo>
                <a:lnTo>
                  <a:pt x="31673" y="40364"/>
                </a:lnTo>
                <a:lnTo>
                  <a:pt x="33359" y="36559"/>
                </a:lnTo>
                <a:lnTo>
                  <a:pt x="68116" y="29325"/>
                </a:lnTo>
                <a:lnTo>
                  <a:pt x="116405" y="29325"/>
                </a:lnTo>
                <a:lnTo>
                  <a:pt x="122059" y="5398"/>
                </a:lnTo>
                <a:lnTo>
                  <a:pt x="118976" y="4646"/>
                </a:lnTo>
                <a:lnTo>
                  <a:pt x="108487" y="2566"/>
                </a:lnTo>
                <a:lnTo>
                  <a:pt x="96689" y="1120"/>
                </a:lnTo>
                <a:lnTo>
                  <a:pt x="83220" y="274"/>
                </a:lnTo>
                <a:lnTo>
                  <a:pt x="67720" y="0"/>
                </a:lnTo>
                <a:close/>
              </a:path>
              <a:path w="127634" h="151129">
                <a:moveTo>
                  <a:pt x="116405" y="29325"/>
                </a:moveTo>
                <a:lnTo>
                  <a:pt x="68116" y="29325"/>
                </a:lnTo>
                <a:lnTo>
                  <a:pt x="79687" y="29616"/>
                </a:lnTo>
                <a:lnTo>
                  <a:pt x="91394" y="30442"/>
                </a:lnTo>
                <a:lnTo>
                  <a:pt x="102499" y="31733"/>
                </a:lnTo>
                <a:lnTo>
                  <a:pt x="112268" y="33418"/>
                </a:lnTo>
                <a:lnTo>
                  <a:pt x="115286" y="34059"/>
                </a:lnTo>
                <a:lnTo>
                  <a:pt x="116405" y="29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301376" y="6155279"/>
            <a:ext cx="148590" cy="151765"/>
          </a:xfrm>
          <a:custGeom>
            <a:avLst/>
            <a:gdLst/>
            <a:ahLst/>
            <a:cxnLst/>
            <a:rect l="l" t="t" r="r" b="b"/>
            <a:pathLst>
              <a:path w="148590" h="151764">
                <a:moveTo>
                  <a:pt x="91112" y="0"/>
                </a:moveTo>
                <a:lnTo>
                  <a:pt x="53524" y="5560"/>
                </a:lnTo>
                <a:lnTo>
                  <a:pt x="24799" y="21372"/>
                </a:lnTo>
                <a:lnTo>
                  <a:pt x="6452" y="46130"/>
                </a:lnTo>
                <a:lnTo>
                  <a:pt x="0" y="78528"/>
                </a:lnTo>
                <a:lnTo>
                  <a:pt x="6358" y="109285"/>
                </a:lnTo>
                <a:lnTo>
                  <a:pt x="24726" y="132287"/>
                </a:lnTo>
                <a:lnTo>
                  <a:pt x="54040" y="146701"/>
                </a:lnTo>
                <a:lnTo>
                  <a:pt x="93238" y="151691"/>
                </a:lnTo>
                <a:lnTo>
                  <a:pt x="106931" y="151289"/>
                </a:lnTo>
                <a:lnTo>
                  <a:pt x="119889" y="150049"/>
                </a:lnTo>
                <a:lnTo>
                  <a:pt x="132476" y="147920"/>
                </a:lnTo>
                <a:lnTo>
                  <a:pt x="145055" y="144855"/>
                </a:lnTo>
                <a:lnTo>
                  <a:pt x="148007" y="144025"/>
                </a:lnTo>
                <a:lnTo>
                  <a:pt x="142804" y="121968"/>
                </a:lnTo>
                <a:lnTo>
                  <a:pt x="94294" y="121968"/>
                </a:lnTo>
                <a:lnTo>
                  <a:pt x="75718" y="120695"/>
                </a:lnTo>
                <a:lnTo>
                  <a:pt x="57665" y="115956"/>
                </a:lnTo>
                <a:lnTo>
                  <a:pt x="42710" y="106372"/>
                </a:lnTo>
                <a:lnTo>
                  <a:pt x="33425" y="90563"/>
                </a:lnTo>
                <a:lnTo>
                  <a:pt x="121003" y="90563"/>
                </a:lnTo>
                <a:lnTo>
                  <a:pt x="121003" y="61636"/>
                </a:lnTo>
                <a:lnTo>
                  <a:pt x="33920" y="61636"/>
                </a:lnTo>
                <a:lnTo>
                  <a:pt x="41513" y="47953"/>
                </a:lnTo>
                <a:lnTo>
                  <a:pt x="54138" y="37953"/>
                </a:lnTo>
                <a:lnTo>
                  <a:pt x="71484" y="31819"/>
                </a:lnTo>
                <a:lnTo>
                  <a:pt x="93238" y="29734"/>
                </a:lnTo>
                <a:lnTo>
                  <a:pt x="130104" y="29734"/>
                </a:lnTo>
                <a:lnTo>
                  <a:pt x="135848" y="5398"/>
                </a:lnTo>
                <a:lnTo>
                  <a:pt x="132765" y="4645"/>
                </a:lnTo>
                <a:lnTo>
                  <a:pt x="123120" y="2673"/>
                </a:lnTo>
                <a:lnTo>
                  <a:pt x="112719" y="1215"/>
                </a:lnTo>
                <a:lnTo>
                  <a:pt x="101927" y="310"/>
                </a:lnTo>
                <a:lnTo>
                  <a:pt x="91112" y="0"/>
                </a:lnTo>
                <a:close/>
              </a:path>
              <a:path w="148590" h="151764">
                <a:moveTo>
                  <a:pt x="141234" y="115309"/>
                </a:moveTo>
                <a:lnTo>
                  <a:pt x="94294" y="121968"/>
                </a:lnTo>
                <a:lnTo>
                  <a:pt x="142804" y="121968"/>
                </a:lnTo>
                <a:lnTo>
                  <a:pt x="141234" y="115309"/>
                </a:lnTo>
                <a:close/>
              </a:path>
              <a:path w="148590" h="151764">
                <a:moveTo>
                  <a:pt x="130104" y="29734"/>
                </a:moveTo>
                <a:lnTo>
                  <a:pt x="93238" y="29734"/>
                </a:lnTo>
                <a:lnTo>
                  <a:pt x="101084" y="29954"/>
                </a:lnTo>
                <a:lnTo>
                  <a:pt x="109073" y="30628"/>
                </a:lnTo>
                <a:lnTo>
                  <a:pt x="117350" y="31773"/>
                </a:lnTo>
                <a:lnTo>
                  <a:pt x="126057" y="33406"/>
                </a:lnTo>
                <a:lnTo>
                  <a:pt x="129086" y="34048"/>
                </a:lnTo>
                <a:lnTo>
                  <a:pt x="130104" y="297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992823" y="6154478"/>
            <a:ext cx="153670" cy="151765"/>
          </a:xfrm>
          <a:custGeom>
            <a:avLst/>
            <a:gdLst/>
            <a:ahLst/>
            <a:cxnLst/>
            <a:rect l="l" t="t" r="r" b="b"/>
            <a:pathLst>
              <a:path w="153670" h="151764">
                <a:moveTo>
                  <a:pt x="91100" y="0"/>
                </a:moveTo>
                <a:lnTo>
                  <a:pt x="53519" y="5560"/>
                </a:lnTo>
                <a:lnTo>
                  <a:pt x="24797" y="21372"/>
                </a:lnTo>
                <a:lnTo>
                  <a:pt x="6452" y="46130"/>
                </a:lnTo>
                <a:lnTo>
                  <a:pt x="0" y="78528"/>
                </a:lnTo>
                <a:lnTo>
                  <a:pt x="5237" y="109222"/>
                </a:lnTo>
                <a:lnTo>
                  <a:pt x="20799" y="132088"/>
                </a:lnTo>
                <a:lnTo>
                  <a:pt x="46457" y="146365"/>
                </a:lnTo>
                <a:lnTo>
                  <a:pt x="81982" y="151293"/>
                </a:lnTo>
                <a:lnTo>
                  <a:pt x="113136" y="146202"/>
                </a:lnTo>
                <a:lnTo>
                  <a:pt x="135501" y="132709"/>
                </a:lnTo>
                <a:lnTo>
                  <a:pt x="143182" y="121758"/>
                </a:lnTo>
                <a:lnTo>
                  <a:pt x="82764" y="121758"/>
                </a:lnTo>
                <a:lnTo>
                  <a:pt x="64221" y="119987"/>
                </a:lnTo>
                <a:lnTo>
                  <a:pt x="47795" y="113293"/>
                </a:lnTo>
                <a:lnTo>
                  <a:pt x="36067" y="99628"/>
                </a:lnTo>
                <a:lnTo>
                  <a:pt x="31586" y="76913"/>
                </a:lnTo>
                <a:lnTo>
                  <a:pt x="35708" y="56888"/>
                </a:lnTo>
                <a:lnTo>
                  <a:pt x="47716" y="42072"/>
                </a:lnTo>
                <a:lnTo>
                  <a:pt x="67069" y="32879"/>
                </a:lnTo>
                <a:lnTo>
                  <a:pt x="93226" y="29723"/>
                </a:lnTo>
                <a:lnTo>
                  <a:pt x="130095" y="29723"/>
                </a:lnTo>
                <a:lnTo>
                  <a:pt x="135837" y="5387"/>
                </a:lnTo>
                <a:lnTo>
                  <a:pt x="132754" y="4646"/>
                </a:lnTo>
                <a:lnTo>
                  <a:pt x="123110" y="2669"/>
                </a:lnTo>
                <a:lnTo>
                  <a:pt x="112712" y="1211"/>
                </a:lnTo>
                <a:lnTo>
                  <a:pt x="101921" y="309"/>
                </a:lnTo>
                <a:lnTo>
                  <a:pt x="91100" y="0"/>
                </a:lnTo>
                <a:close/>
              </a:path>
              <a:path w="153670" h="151764">
                <a:moveTo>
                  <a:pt x="153502" y="60608"/>
                </a:moveTo>
                <a:lnTo>
                  <a:pt x="62962" y="60608"/>
                </a:lnTo>
                <a:lnTo>
                  <a:pt x="62962" y="89557"/>
                </a:lnTo>
                <a:lnTo>
                  <a:pt x="122445" y="89557"/>
                </a:lnTo>
                <a:lnTo>
                  <a:pt x="122445" y="94324"/>
                </a:lnTo>
                <a:lnTo>
                  <a:pt x="118991" y="104519"/>
                </a:lnTo>
                <a:lnTo>
                  <a:pt x="109916" y="113298"/>
                </a:lnTo>
                <a:lnTo>
                  <a:pt x="97202" y="119441"/>
                </a:lnTo>
                <a:lnTo>
                  <a:pt x="82764" y="121758"/>
                </a:lnTo>
                <a:lnTo>
                  <a:pt x="143182" y="121758"/>
                </a:lnTo>
                <a:lnTo>
                  <a:pt x="148986" y="113483"/>
                </a:lnTo>
                <a:lnTo>
                  <a:pt x="153502" y="91194"/>
                </a:lnTo>
                <a:lnTo>
                  <a:pt x="153502" y="60608"/>
                </a:lnTo>
                <a:close/>
              </a:path>
              <a:path w="153670" h="151764">
                <a:moveTo>
                  <a:pt x="130095" y="29723"/>
                </a:moveTo>
                <a:lnTo>
                  <a:pt x="93226" y="29723"/>
                </a:lnTo>
                <a:lnTo>
                  <a:pt x="101074" y="29945"/>
                </a:lnTo>
                <a:lnTo>
                  <a:pt x="109067" y="30623"/>
                </a:lnTo>
                <a:lnTo>
                  <a:pt x="117348" y="31772"/>
                </a:lnTo>
                <a:lnTo>
                  <a:pt x="126057" y="33406"/>
                </a:lnTo>
                <a:lnTo>
                  <a:pt x="129075" y="34048"/>
                </a:lnTo>
                <a:lnTo>
                  <a:pt x="130095" y="297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187574" y="5689715"/>
            <a:ext cx="200025" cy="334010"/>
          </a:xfrm>
          <a:custGeom>
            <a:avLst/>
            <a:gdLst/>
            <a:ahLst/>
            <a:cxnLst/>
            <a:rect l="l" t="t" r="r" b="b"/>
            <a:pathLst>
              <a:path w="200025" h="334010">
                <a:moveTo>
                  <a:pt x="196001" y="0"/>
                </a:moveTo>
                <a:lnTo>
                  <a:pt x="123139" y="17771"/>
                </a:lnTo>
                <a:lnTo>
                  <a:pt x="80534" y="42181"/>
                </a:lnTo>
                <a:lnTo>
                  <a:pt x="48420" y="73116"/>
                </a:lnTo>
                <a:lnTo>
                  <a:pt x="25554" y="108880"/>
                </a:lnTo>
                <a:lnTo>
                  <a:pt x="10692" y="147775"/>
                </a:lnTo>
                <a:lnTo>
                  <a:pt x="2588" y="188108"/>
                </a:lnTo>
                <a:lnTo>
                  <a:pt x="0" y="228181"/>
                </a:lnTo>
                <a:lnTo>
                  <a:pt x="1681" y="266299"/>
                </a:lnTo>
                <a:lnTo>
                  <a:pt x="6388" y="300766"/>
                </a:lnTo>
                <a:lnTo>
                  <a:pt x="12877" y="329886"/>
                </a:lnTo>
                <a:lnTo>
                  <a:pt x="14822" y="333802"/>
                </a:lnTo>
                <a:lnTo>
                  <a:pt x="16902" y="332549"/>
                </a:lnTo>
                <a:lnTo>
                  <a:pt x="18843" y="326563"/>
                </a:lnTo>
                <a:lnTo>
                  <a:pt x="29897" y="251515"/>
                </a:lnTo>
                <a:lnTo>
                  <a:pt x="43685" y="195882"/>
                </a:lnTo>
                <a:lnTo>
                  <a:pt x="62108" y="148145"/>
                </a:lnTo>
                <a:lnTo>
                  <a:pt x="85541" y="107070"/>
                </a:lnTo>
                <a:lnTo>
                  <a:pt x="114364" y="71422"/>
                </a:lnTo>
                <a:lnTo>
                  <a:pt x="148952" y="39967"/>
                </a:lnTo>
                <a:lnTo>
                  <a:pt x="189683" y="11469"/>
                </a:lnTo>
                <a:lnTo>
                  <a:pt x="199620" y="2988"/>
                </a:lnTo>
                <a:lnTo>
                  <a:pt x="196001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012873" y="5666640"/>
            <a:ext cx="148590" cy="398780"/>
          </a:xfrm>
          <a:custGeom>
            <a:avLst/>
            <a:gdLst/>
            <a:ahLst/>
            <a:cxnLst/>
            <a:rect l="l" t="t" r="r" b="b"/>
            <a:pathLst>
              <a:path w="148590" h="398779">
                <a:moveTo>
                  <a:pt x="0" y="0"/>
                </a:moveTo>
                <a:lnTo>
                  <a:pt x="2727" y="7888"/>
                </a:lnTo>
                <a:lnTo>
                  <a:pt x="25770" y="35477"/>
                </a:lnTo>
                <a:lnTo>
                  <a:pt x="47674" y="65651"/>
                </a:lnTo>
                <a:lnTo>
                  <a:pt x="67787" y="99984"/>
                </a:lnTo>
                <a:lnTo>
                  <a:pt x="85460" y="140048"/>
                </a:lnTo>
                <a:lnTo>
                  <a:pt x="100042" y="187419"/>
                </a:lnTo>
                <a:lnTo>
                  <a:pt x="110883" y="243671"/>
                </a:lnTo>
                <a:lnTo>
                  <a:pt x="117333" y="310378"/>
                </a:lnTo>
                <a:lnTo>
                  <a:pt x="118741" y="389114"/>
                </a:lnTo>
                <a:lnTo>
                  <a:pt x="119701" y="397826"/>
                </a:lnTo>
                <a:lnTo>
                  <a:pt x="142704" y="330628"/>
                </a:lnTo>
                <a:lnTo>
                  <a:pt x="148528" y="277216"/>
                </a:lnTo>
                <a:lnTo>
                  <a:pt x="147688" y="223949"/>
                </a:lnTo>
                <a:lnTo>
                  <a:pt x="140254" y="172476"/>
                </a:lnTo>
                <a:lnTo>
                  <a:pt x="126291" y="124450"/>
                </a:lnTo>
                <a:lnTo>
                  <a:pt x="105868" y="81523"/>
                </a:lnTo>
                <a:lnTo>
                  <a:pt x="79052" y="45344"/>
                </a:lnTo>
                <a:lnTo>
                  <a:pt x="45910" y="17567"/>
                </a:lnTo>
                <a:lnTo>
                  <a:pt x="10830" y="1158"/>
                </a:lnTo>
                <a:lnTo>
                  <a:pt x="0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248882" y="5816489"/>
            <a:ext cx="272415" cy="257175"/>
          </a:xfrm>
          <a:custGeom>
            <a:avLst/>
            <a:gdLst/>
            <a:ahLst/>
            <a:cxnLst/>
            <a:rect l="l" t="t" r="r" b="b"/>
            <a:pathLst>
              <a:path w="272415" h="257175">
                <a:moveTo>
                  <a:pt x="254614" y="0"/>
                </a:moveTo>
                <a:lnTo>
                  <a:pt x="251134" y="55"/>
                </a:lnTo>
                <a:lnTo>
                  <a:pt x="241674" y="55"/>
                </a:lnTo>
                <a:lnTo>
                  <a:pt x="179914" y="6136"/>
                </a:lnTo>
                <a:lnTo>
                  <a:pt x="129348" y="22904"/>
                </a:lnTo>
                <a:lnTo>
                  <a:pt x="88919" y="48142"/>
                </a:lnTo>
                <a:lnTo>
                  <a:pt x="57569" y="79635"/>
                </a:lnTo>
                <a:lnTo>
                  <a:pt x="34243" y="115167"/>
                </a:lnTo>
                <a:lnTo>
                  <a:pt x="17883" y="152524"/>
                </a:lnTo>
                <a:lnTo>
                  <a:pt x="7433" y="189489"/>
                </a:lnTo>
                <a:lnTo>
                  <a:pt x="33" y="253383"/>
                </a:lnTo>
                <a:lnTo>
                  <a:pt x="0" y="255518"/>
                </a:lnTo>
                <a:lnTo>
                  <a:pt x="2621" y="256768"/>
                </a:lnTo>
                <a:lnTo>
                  <a:pt x="7477" y="250220"/>
                </a:lnTo>
                <a:lnTo>
                  <a:pt x="10881" y="243096"/>
                </a:lnTo>
                <a:lnTo>
                  <a:pt x="38643" y="185979"/>
                </a:lnTo>
                <a:lnTo>
                  <a:pt x="67432" y="139291"/>
                </a:lnTo>
                <a:lnTo>
                  <a:pt x="98068" y="101623"/>
                </a:lnTo>
                <a:lnTo>
                  <a:pt x="131368" y="71567"/>
                </a:lnTo>
                <a:lnTo>
                  <a:pt x="168153" y="47713"/>
                </a:lnTo>
                <a:lnTo>
                  <a:pt x="209241" y="28652"/>
                </a:lnTo>
                <a:lnTo>
                  <a:pt x="255451" y="12975"/>
                </a:lnTo>
                <a:lnTo>
                  <a:pt x="267971" y="8213"/>
                </a:lnTo>
                <a:lnTo>
                  <a:pt x="271872" y="4486"/>
                </a:lnTo>
                <a:lnTo>
                  <a:pt x="269901" y="1957"/>
                </a:lnTo>
                <a:lnTo>
                  <a:pt x="264802" y="785"/>
                </a:lnTo>
                <a:lnTo>
                  <a:pt x="254614" y="0"/>
                </a:lnTo>
                <a:close/>
              </a:path>
            </a:pathLst>
          </a:custGeom>
          <a:solidFill>
            <a:srgbClr val="E75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861108" y="5787157"/>
            <a:ext cx="217170" cy="244475"/>
          </a:xfrm>
          <a:custGeom>
            <a:avLst/>
            <a:gdLst/>
            <a:ahLst/>
            <a:cxnLst/>
            <a:rect l="l" t="t" r="r" b="b"/>
            <a:pathLst>
              <a:path w="217170" h="244475">
                <a:moveTo>
                  <a:pt x="40804" y="0"/>
                </a:moveTo>
                <a:lnTo>
                  <a:pt x="21252" y="457"/>
                </a:lnTo>
                <a:lnTo>
                  <a:pt x="7042" y="2213"/>
                </a:lnTo>
                <a:lnTo>
                  <a:pt x="0" y="4752"/>
                </a:lnTo>
                <a:lnTo>
                  <a:pt x="1949" y="7555"/>
                </a:lnTo>
                <a:lnTo>
                  <a:pt x="15086" y="11883"/>
                </a:lnTo>
                <a:lnTo>
                  <a:pt x="38618" y="21162"/>
                </a:lnTo>
                <a:lnTo>
                  <a:pt x="104960" y="64988"/>
                </a:lnTo>
                <a:lnTo>
                  <a:pt x="141816" y="104744"/>
                </a:lnTo>
                <a:lnTo>
                  <a:pt x="177161" y="159867"/>
                </a:lnTo>
                <a:lnTo>
                  <a:pt x="208018" y="232963"/>
                </a:lnTo>
                <a:lnTo>
                  <a:pt x="213256" y="244309"/>
                </a:lnTo>
                <a:lnTo>
                  <a:pt x="216024" y="242783"/>
                </a:lnTo>
                <a:lnTo>
                  <a:pt x="216901" y="233704"/>
                </a:lnTo>
                <a:lnTo>
                  <a:pt x="216464" y="222388"/>
                </a:lnTo>
                <a:lnTo>
                  <a:pt x="207615" y="169290"/>
                </a:lnTo>
                <a:lnTo>
                  <a:pt x="191305" y="121803"/>
                </a:lnTo>
                <a:lnTo>
                  <a:pt x="168763" y="80828"/>
                </a:lnTo>
                <a:lnTo>
                  <a:pt x="141214" y="47261"/>
                </a:lnTo>
                <a:lnTo>
                  <a:pt x="109887" y="22002"/>
                </a:lnTo>
                <a:lnTo>
                  <a:pt x="76008" y="5948"/>
                </a:lnTo>
                <a:lnTo>
                  <a:pt x="40804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165207" y="5674970"/>
            <a:ext cx="60325" cy="75565"/>
          </a:xfrm>
          <a:custGeom>
            <a:avLst/>
            <a:gdLst/>
            <a:ahLst/>
            <a:cxnLst/>
            <a:rect l="l" t="t" r="r" b="b"/>
            <a:pathLst>
              <a:path w="60325" h="75564">
                <a:moveTo>
                  <a:pt x="39113" y="0"/>
                </a:moveTo>
                <a:lnTo>
                  <a:pt x="1249" y="31836"/>
                </a:lnTo>
                <a:lnTo>
                  <a:pt x="0" y="46933"/>
                </a:lnTo>
                <a:lnTo>
                  <a:pt x="3308" y="60131"/>
                </a:lnTo>
                <a:lnTo>
                  <a:pt x="10538" y="70033"/>
                </a:lnTo>
                <a:lnTo>
                  <a:pt x="21051" y="75243"/>
                </a:lnTo>
                <a:lnTo>
                  <a:pt x="32985" y="74534"/>
                </a:lnTo>
                <a:lnTo>
                  <a:pt x="44085" y="68310"/>
                </a:lnTo>
                <a:lnTo>
                  <a:pt x="53134" y="57593"/>
                </a:lnTo>
                <a:lnTo>
                  <a:pt x="58915" y="43406"/>
                </a:lnTo>
                <a:lnTo>
                  <a:pt x="60165" y="28305"/>
                </a:lnTo>
                <a:lnTo>
                  <a:pt x="56857" y="15107"/>
                </a:lnTo>
                <a:lnTo>
                  <a:pt x="49627" y="5208"/>
                </a:lnTo>
                <a:lnTo>
                  <a:pt x="39113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309709" y="5766077"/>
            <a:ext cx="65308" cy="72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982662" y="5738157"/>
            <a:ext cx="62230" cy="74295"/>
          </a:xfrm>
          <a:custGeom>
            <a:avLst/>
            <a:gdLst/>
            <a:ahLst/>
            <a:cxnLst/>
            <a:rect l="l" t="t" r="r" b="b"/>
            <a:pathLst>
              <a:path w="62229" h="74295">
                <a:moveTo>
                  <a:pt x="29673" y="0"/>
                </a:moveTo>
                <a:lnTo>
                  <a:pt x="17727" y="426"/>
                </a:lnTo>
                <a:lnTo>
                  <a:pt x="7861" y="6610"/>
                </a:lnTo>
                <a:lnTo>
                  <a:pt x="1793" y="17146"/>
                </a:lnTo>
                <a:lnTo>
                  <a:pt x="0" y="30585"/>
                </a:lnTo>
                <a:lnTo>
                  <a:pt x="2958" y="45481"/>
                </a:lnTo>
                <a:lnTo>
                  <a:pt x="10319" y="59042"/>
                </a:lnTo>
                <a:lnTo>
                  <a:pt x="20535" y="68842"/>
                </a:lnTo>
                <a:lnTo>
                  <a:pt x="32278" y="73977"/>
                </a:lnTo>
                <a:lnTo>
                  <a:pt x="44224" y="73545"/>
                </a:lnTo>
                <a:lnTo>
                  <a:pt x="54094" y="67367"/>
                </a:lnTo>
                <a:lnTo>
                  <a:pt x="60162" y="56834"/>
                </a:lnTo>
                <a:lnTo>
                  <a:pt x="61952" y="43396"/>
                </a:lnTo>
                <a:lnTo>
                  <a:pt x="58993" y="28501"/>
                </a:lnTo>
                <a:lnTo>
                  <a:pt x="51631" y="14939"/>
                </a:lnTo>
                <a:lnTo>
                  <a:pt x="41416" y="5138"/>
                </a:lnTo>
                <a:lnTo>
                  <a:pt x="29673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3773" y="901701"/>
            <a:ext cx="8236452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01489" y="3535288"/>
            <a:ext cx="634102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2"/>
            <a:ext cx="4161790" cy="6858000"/>
          </a:xfrm>
          <a:custGeom>
            <a:avLst/>
            <a:gdLst/>
            <a:ahLst/>
            <a:cxnLst/>
            <a:rect l="l" t="t" r="r" b="b"/>
            <a:pathLst>
              <a:path w="4161790" h="6858000">
                <a:moveTo>
                  <a:pt x="3535930" y="0"/>
                </a:moveTo>
                <a:lnTo>
                  <a:pt x="0" y="0"/>
                </a:lnTo>
                <a:lnTo>
                  <a:pt x="0" y="6857997"/>
                </a:lnTo>
                <a:lnTo>
                  <a:pt x="4159019" y="6857997"/>
                </a:lnTo>
                <a:lnTo>
                  <a:pt x="4159241" y="6837122"/>
                </a:lnTo>
                <a:lnTo>
                  <a:pt x="4159701" y="6789108"/>
                </a:lnTo>
                <a:lnTo>
                  <a:pt x="4160112" y="6740940"/>
                </a:lnTo>
                <a:lnTo>
                  <a:pt x="4160471" y="6692612"/>
                </a:lnTo>
                <a:lnTo>
                  <a:pt x="4160778" y="6644116"/>
                </a:lnTo>
                <a:lnTo>
                  <a:pt x="4161032" y="6595447"/>
                </a:lnTo>
                <a:lnTo>
                  <a:pt x="4161232" y="6546598"/>
                </a:lnTo>
                <a:lnTo>
                  <a:pt x="4161375" y="6497562"/>
                </a:lnTo>
                <a:lnTo>
                  <a:pt x="4161375" y="6291315"/>
                </a:lnTo>
                <a:lnTo>
                  <a:pt x="4161229" y="6237790"/>
                </a:lnTo>
                <a:lnTo>
                  <a:pt x="4161023" y="6184442"/>
                </a:lnTo>
                <a:lnTo>
                  <a:pt x="4160757" y="6131265"/>
                </a:lnTo>
                <a:lnTo>
                  <a:pt x="4160431" y="6078259"/>
                </a:lnTo>
                <a:lnTo>
                  <a:pt x="4160044" y="6025419"/>
                </a:lnTo>
                <a:lnTo>
                  <a:pt x="4159596" y="5972743"/>
                </a:lnTo>
                <a:lnTo>
                  <a:pt x="4159086" y="5920227"/>
                </a:lnTo>
                <a:lnTo>
                  <a:pt x="4158515" y="5867868"/>
                </a:lnTo>
                <a:lnTo>
                  <a:pt x="4157880" y="5815664"/>
                </a:lnTo>
                <a:lnTo>
                  <a:pt x="4157182" y="5763612"/>
                </a:lnTo>
                <a:lnTo>
                  <a:pt x="4156421" y="5711708"/>
                </a:lnTo>
                <a:lnTo>
                  <a:pt x="4155596" y="5659949"/>
                </a:lnTo>
                <a:lnTo>
                  <a:pt x="4154706" y="5608333"/>
                </a:lnTo>
                <a:lnTo>
                  <a:pt x="4153752" y="5556856"/>
                </a:lnTo>
                <a:lnTo>
                  <a:pt x="4152732" y="5505515"/>
                </a:lnTo>
                <a:lnTo>
                  <a:pt x="4151646" y="5454308"/>
                </a:lnTo>
                <a:lnTo>
                  <a:pt x="4150494" y="5403231"/>
                </a:lnTo>
                <a:lnTo>
                  <a:pt x="4149275" y="5352281"/>
                </a:lnTo>
                <a:lnTo>
                  <a:pt x="4147988" y="5301455"/>
                </a:lnTo>
                <a:lnTo>
                  <a:pt x="4146634" y="5250751"/>
                </a:lnTo>
                <a:lnTo>
                  <a:pt x="4145212" y="5200164"/>
                </a:lnTo>
                <a:lnTo>
                  <a:pt x="4143722" y="5149693"/>
                </a:lnTo>
                <a:lnTo>
                  <a:pt x="4142162" y="5099334"/>
                </a:lnTo>
                <a:lnTo>
                  <a:pt x="4140532" y="5049083"/>
                </a:lnTo>
                <a:lnTo>
                  <a:pt x="4138833" y="4998939"/>
                </a:lnTo>
                <a:lnTo>
                  <a:pt x="4137063" y="4948898"/>
                </a:lnTo>
                <a:lnTo>
                  <a:pt x="4135222" y="4898957"/>
                </a:lnTo>
                <a:lnTo>
                  <a:pt x="4133310" y="4849113"/>
                </a:lnTo>
                <a:lnTo>
                  <a:pt x="4131326" y="4799362"/>
                </a:lnTo>
                <a:lnTo>
                  <a:pt x="4129269" y="4749703"/>
                </a:lnTo>
                <a:lnTo>
                  <a:pt x="4127140" y="4700131"/>
                </a:lnTo>
                <a:lnTo>
                  <a:pt x="4124938" y="4650644"/>
                </a:lnTo>
                <a:lnTo>
                  <a:pt x="4122661" y="4601239"/>
                </a:lnTo>
                <a:lnTo>
                  <a:pt x="4120311" y="4551913"/>
                </a:lnTo>
                <a:lnTo>
                  <a:pt x="4117886" y="4502663"/>
                </a:lnTo>
                <a:lnTo>
                  <a:pt x="4115386" y="4453485"/>
                </a:lnTo>
                <a:lnTo>
                  <a:pt x="4112810" y="4404377"/>
                </a:lnTo>
                <a:lnTo>
                  <a:pt x="4110158" y="4355335"/>
                </a:lnTo>
                <a:lnTo>
                  <a:pt x="4107430" y="4306358"/>
                </a:lnTo>
                <a:lnTo>
                  <a:pt x="4104625" y="4257440"/>
                </a:lnTo>
                <a:lnTo>
                  <a:pt x="4101742" y="4208581"/>
                </a:lnTo>
                <a:lnTo>
                  <a:pt x="4098782" y="4159776"/>
                </a:lnTo>
                <a:lnTo>
                  <a:pt x="4095743" y="4111022"/>
                </a:lnTo>
                <a:lnTo>
                  <a:pt x="4092625" y="4062317"/>
                </a:lnTo>
                <a:lnTo>
                  <a:pt x="4089428" y="4013657"/>
                </a:lnTo>
                <a:lnTo>
                  <a:pt x="4086152" y="3965040"/>
                </a:lnTo>
                <a:lnTo>
                  <a:pt x="4082795" y="3916462"/>
                </a:lnTo>
                <a:lnTo>
                  <a:pt x="4079357" y="3867921"/>
                </a:lnTo>
                <a:lnTo>
                  <a:pt x="4075839" y="3819413"/>
                </a:lnTo>
                <a:lnTo>
                  <a:pt x="4072239" y="3770935"/>
                </a:lnTo>
                <a:lnTo>
                  <a:pt x="4068556" y="3722485"/>
                </a:lnTo>
                <a:lnTo>
                  <a:pt x="4064792" y="3674058"/>
                </a:lnTo>
                <a:lnTo>
                  <a:pt x="4060944" y="3625653"/>
                </a:lnTo>
                <a:lnTo>
                  <a:pt x="4057013" y="3577267"/>
                </a:lnTo>
                <a:lnTo>
                  <a:pt x="4052998" y="3528895"/>
                </a:lnTo>
                <a:lnTo>
                  <a:pt x="4048899" y="3480536"/>
                </a:lnTo>
                <a:lnTo>
                  <a:pt x="4044715" y="3432185"/>
                </a:lnTo>
                <a:lnTo>
                  <a:pt x="4040445" y="3383841"/>
                </a:lnTo>
                <a:lnTo>
                  <a:pt x="4036090" y="3335500"/>
                </a:lnTo>
                <a:lnTo>
                  <a:pt x="4031649" y="3287159"/>
                </a:lnTo>
                <a:lnTo>
                  <a:pt x="4027121" y="3238815"/>
                </a:lnTo>
                <a:lnTo>
                  <a:pt x="4022506" y="3190464"/>
                </a:lnTo>
                <a:lnTo>
                  <a:pt x="4017803" y="3142105"/>
                </a:lnTo>
                <a:lnTo>
                  <a:pt x="4013012" y="3093734"/>
                </a:lnTo>
                <a:lnTo>
                  <a:pt x="4008133" y="3045348"/>
                </a:lnTo>
                <a:lnTo>
                  <a:pt x="4003165" y="2996943"/>
                </a:lnTo>
                <a:lnTo>
                  <a:pt x="3998107" y="2948517"/>
                </a:lnTo>
                <a:lnTo>
                  <a:pt x="3992960" y="2900068"/>
                </a:lnTo>
                <a:lnTo>
                  <a:pt x="3987722" y="2851591"/>
                </a:lnTo>
                <a:lnTo>
                  <a:pt x="3982393" y="2803083"/>
                </a:lnTo>
                <a:lnTo>
                  <a:pt x="3976973" y="2754543"/>
                </a:lnTo>
                <a:lnTo>
                  <a:pt x="3971461" y="2705966"/>
                </a:lnTo>
                <a:lnTo>
                  <a:pt x="3965857" y="2657350"/>
                </a:lnTo>
                <a:lnTo>
                  <a:pt x="3960161" y="2608691"/>
                </a:lnTo>
                <a:lnTo>
                  <a:pt x="3954371" y="2559987"/>
                </a:lnTo>
                <a:lnTo>
                  <a:pt x="3948488" y="2511235"/>
                </a:lnTo>
                <a:lnTo>
                  <a:pt x="3942510" y="2462431"/>
                </a:lnTo>
                <a:lnTo>
                  <a:pt x="3936438" y="2413572"/>
                </a:lnTo>
                <a:lnTo>
                  <a:pt x="3930271" y="2364657"/>
                </a:lnTo>
                <a:lnTo>
                  <a:pt x="3924009" y="2315680"/>
                </a:lnTo>
                <a:lnTo>
                  <a:pt x="3917651" y="2266641"/>
                </a:lnTo>
                <a:lnTo>
                  <a:pt x="3911196" y="2217534"/>
                </a:lnTo>
                <a:lnTo>
                  <a:pt x="3904645" y="2168358"/>
                </a:lnTo>
                <a:lnTo>
                  <a:pt x="3897996" y="2119109"/>
                </a:lnTo>
                <a:lnTo>
                  <a:pt x="3891250" y="2069785"/>
                </a:lnTo>
                <a:lnTo>
                  <a:pt x="3884405" y="2020382"/>
                </a:lnTo>
                <a:lnTo>
                  <a:pt x="3877462" y="1970897"/>
                </a:lnTo>
                <a:lnTo>
                  <a:pt x="3870419" y="1921328"/>
                </a:lnTo>
                <a:lnTo>
                  <a:pt x="3863277" y="1871670"/>
                </a:lnTo>
                <a:lnTo>
                  <a:pt x="3856035" y="1821922"/>
                </a:lnTo>
                <a:lnTo>
                  <a:pt x="3848692" y="1772080"/>
                </a:lnTo>
                <a:lnTo>
                  <a:pt x="3841249" y="1722141"/>
                </a:lnTo>
                <a:lnTo>
                  <a:pt x="3833704" y="1672103"/>
                </a:lnTo>
                <a:lnTo>
                  <a:pt x="3826057" y="1621961"/>
                </a:lnTo>
                <a:lnTo>
                  <a:pt x="3818307" y="1571713"/>
                </a:lnTo>
                <a:lnTo>
                  <a:pt x="3810455" y="1521357"/>
                </a:lnTo>
                <a:lnTo>
                  <a:pt x="3802500" y="1470888"/>
                </a:lnTo>
                <a:lnTo>
                  <a:pt x="3794440" y="1420305"/>
                </a:lnTo>
                <a:lnTo>
                  <a:pt x="3786277" y="1369603"/>
                </a:lnTo>
                <a:lnTo>
                  <a:pt x="3778009" y="1318780"/>
                </a:lnTo>
                <a:lnTo>
                  <a:pt x="3769635" y="1267833"/>
                </a:lnTo>
                <a:lnTo>
                  <a:pt x="3761156" y="1216759"/>
                </a:lnTo>
                <a:lnTo>
                  <a:pt x="3752571" y="1165555"/>
                </a:lnTo>
                <a:lnTo>
                  <a:pt x="3743880" y="1114218"/>
                </a:lnTo>
                <a:lnTo>
                  <a:pt x="3735081" y="1062744"/>
                </a:lnTo>
                <a:lnTo>
                  <a:pt x="3726175" y="1011131"/>
                </a:lnTo>
                <a:lnTo>
                  <a:pt x="3717161" y="959376"/>
                </a:lnTo>
                <a:lnTo>
                  <a:pt x="3708039" y="907475"/>
                </a:lnTo>
                <a:lnTo>
                  <a:pt x="3698808" y="855427"/>
                </a:lnTo>
                <a:lnTo>
                  <a:pt x="3689468" y="803226"/>
                </a:lnTo>
                <a:lnTo>
                  <a:pt x="3680017" y="750872"/>
                </a:lnTo>
                <a:lnTo>
                  <a:pt x="3670457" y="698360"/>
                </a:lnTo>
                <a:lnTo>
                  <a:pt x="3660786" y="645687"/>
                </a:lnTo>
                <a:lnTo>
                  <a:pt x="3651004" y="592851"/>
                </a:lnTo>
                <a:lnTo>
                  <a:pt x="3641110" y="539849"/>
                </a:lnTo>
                <a:lnTo>
                  <a:pt x="3631104" y="486677"/>
                </a:lnTo>
                <a:lnTo>
                  <a:pt x="3620985" y="433332"/>
                </a:lnTo>
                <a:lnTo>
                  <a:pt x="3610754" y="379812"/>
                </a:lnTo>
                <a:lnTo>
                  <a:pt x="3600409" y="326113"/>
                </a:lnTo>
                <a:lnTo>
                  <a:pt x="3589950" y="272233"/>
                </a:lnTo>
                <a:lnTo>
                  <a:pt x="3579377" y="218168"/>
                </a:lnTo>
                <a:lnTo>
                  <a:pt x="3568689" y="163915"/>
                </a:lnTo>
                <a:lnTo>
                  <a:pt x="3557885" y="109471"/>
                </a:lnTo>
                <a:lnTo>
                  <a:pt x="3546966" y="54834"/>
                </a:lnTo>
                <a:lnTo>
                  <a:pt x="3535930" y="0"/>
                </a:lnTo>
                <a:close/>
              </a:path>
            </a:pathLst>
          </a:custGeom>
          <a:solidFill>
            <a:srgbClr val="1729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9828" y="6285917"/>
            <a:ext cx="3110230" cy="572135"/>
          </a:xfrm>
          <a:custGeom>
            <a:avLst/>
            <a:gdLst/>
            <a:ahLst/>
            <a:cxnLst/>
            <a:rect l="l" t="t" r="r" b="b"/>
            <a:pathLst>
              <a:path w="3110229" h="572134">
                <a:moveTo>
                  <a:pt x="1869314" y="0"/>
                </a:moveTo>
                <a:lnTo>
                  <a:pt x="1819646" y="349"/>
                </a:lnTo>
                <a:lnTo>
                  <a:pt x="1769732" y="1274"/>
                </a:lnTo>
                <a:lnTo>
                  <a:pt x="1719595" y="2792"/>
                </a:lnTo>
                <a:lnTo>
                  <a:pt x="1669259" y="4920"/>
                </a:lnTo>
                <a:lnTo>
                  <a:pt x="1618748" y="7677"/>
                </a:lnTo>
                <a:lnTo>
                  <a:pt x="1568085" y="11078"/>
                </a:lnTo>
                <a:lnTo>
                  <a:pt x="1517294" y="15142"/>
                </a:lnTo>
                <a:lnTo>
                  <a:pt x="1466369" y="19889"/>
                </a:lnTo>
                <a:lnTo>
                  <a:pt x="1415424" y="25327"/>
                </a:lnTo>
                <a:lnTo>
                  <a:pt x="1364392" y="31483"/>
                </a:lnTo>
                <a:lnTo>
                  <a:pt x="1313328" y="38371"/>
                </a:lnTo>
                <a:lnTo>
                  <a:pt x="1262255" y="46009"/>
                </a:lnTo>
                <a:lnTo>
                  <a:pt x="1211197" y="54413"/>
                </a:lnTo>
                <a:lnTo>
                  <a:pt x="1160178" y="63602"/>
                </a:lnTo>
                <a:lnTo>
                  <a:pt x="1109221" y="73593"/>
                </a:lnTo>
                <a:lnTo>
                  <a:pt x="1058350" y="84402"/>
                </a:lnTo>
                <a:lnTo>
                  <a:pt x="1007589" y="96048"/>
                </a:lnTo>
                <a:lnTo>
                  <a:pt x="956963" y="108548"/>
                </a:lnTo>
                <a:lnTo>
                  <a:pt x="906493" y="121919"/>
                </a:lnTo>
                <a:lnTo>
                  <a:pt x="856206" y="136178"/>
                </a:lnTo>
                <a:lnTo>
                  <a:pt x="806123" y="151344"/>
                </a:lnTo>
                <a:lnTo>
                  <a:pt x="756270" y="167433"/>
                </a:lnTo>
                <a:lnTo>
                  <a:pt x="706669" y="184462"/>
                </a:lnTo>
                <a:lnTo>
                  <a:pt x="657345" y="202450"/>
                </a:lnTo>
                <a:lnTo>
                  <a:pt x="608321" y="221414"/>
                </a:lnTo>
                <a:lnTo>
                  <a:pt x="559621" y="241370"/>
                </a:lnTo>
                <a:lnTo>
                  <a:pt x="511269" y="262336"/>
                </a:lnTo>
                <a:lnTo>
                  <a:pt x="463289" y="284331"/>
                </a:lnTo>
                <a:lnTo>
                  <a:pt x="415704" y="307370"/>
                </a:lnTo>
                <a:lnTo>
                  <a:pt x="368539" y="331472"/>
                </a:lnTo>
                <a:lnTo>
                  <a:pt x="321817" y="356654"/>
                </a:lnTo>
                <a:lnTo>
                  <a:pt x="275561" y="382933"/>
                </a:lnTo>
                <a:lnTo>
                  <a:pt x="229797" y="410326"/>
                </a:lnTo>
                <a:lnTo>
                  <a:pt x="184546" y="438852"/>
                </a:lnTo>
                <a:lnTo>
                  <a:pt x="139834" y="468527"/>
                </a:lnTo>
                <a:lnTo>
                  <a:pt x="95684" y="499369"/>
                </a:lnTo>
                <a:lnTo>
                  <a:pt x="52119" y="531395"/>
                </a:lnTo>
                <a:lnTo>
                  <a:pt x="9164" y="564623"/>
                </a:lnTo>
                <a:lnTo>
                  <a:pt x="0" y="572082"/>
                </a:lnTo>
                <a:lnTo>
                  <a:pt x="1304275" y="572082"/>
                </a:lnTo>
                <a:lnTo>
                  <a:pt x="1311051" y="569703"/>
                </a:lnTo>
                <a:lnTo>
                  <a:pt x="1352906" y="555437"/>
                </a:lnTo>
                <a:lnTo>
                  <a:pt x="1437979" y="527733"/>
                </a:lnTo>
                <a:lnTo>
                  <a:pt x="1524906" y="501122"/>
                </a:lnTo>
                <a:lnTo>
                  <a:pt x="1613726" y="475591"/>
                </a:lnTo>
                <a:lnTo>
                  <a:pt x="1704482" y="451129"/>
                </a:lnTo>
                <a:lnTo>
                  <a:pt x="1797214" y="427723"/>
                </a:lnTo>
                <a:lnTo>
                  <a:pt x="1891963" y="405361"/>
                </a:lnTo>
                <a:lnTo>
                  <a:pt x="1988771" y="384029"/>
                </a:lnTo>
                <a:lnTo>
                  <a:pt x="2087678" y="363717"/>
                </a:lnTo>
                <a:lnTo>
                  <a:pt x="2188726" y="344411"/>
                </a:lnTo>
                <a:lnTo>
                  <a:pt x="2344403" y="317312"/>
                </a:lnTo>
                <a:lnTo>
                  <a:pt x="2505128" y="292408"/>
                </a:lnTo>
                <a:lnTo>
                  <a:pt x="2671041" y="269657"/>
                </a:lnTo>
                <a:lnTo>
                  <a:pt x="2842280" y="249018"/>
                </a:lnTo>
                <a:lnTo>
                  <a:pt x="2900568" y="242600"/>
                </a:lnTo>
                <a:lnTo>
                  <a:pt x="2968146" y="234336"/>
                </a:lnTo>
                <a:lnTo>
                  <a:pt x="3023525" y="224426"/>
                </a:lnTo>
                <a:lnTo>
                  <a:pt x="3066054" y="213279"/>
                </a:lnTo>
                <a:lnTo>
                  <a:pt x="3109972" y="188914"/>
                </a:lnTo>
                <a:lnTo>
                  <a:pt x="3110061" y="176514"/>
                </a:lnTo>
                <a:lnTo>
                  <a:pt x="3094705" y="164516"/>
                </a:lnTo>
                <a:lnTo>
                  <a:pt x="2996138" y="135998"/>
                </a:lnTo>
                <a:lnTo>
                  <a:pt x="2925466" y="119094"/>
                </a:lnTo>
                <a:lnTo>
                  <a:pt x="2851429" y="102754"/>
                </a:lnTo>
                <a:lnTo>
                  <a:pt x="2774216" y="87116"/>
                </a:lnTo>
                <a:lnTo>
                  <a:pt x="2694018" y="72321"/>
                </a:lnTo>
                <a:lnTo>
                  <a:pt x="2611025" y="58506"/>
                </a:lnTo>
                <a:lnTo>
                  <a:pt x="2525429" y="45812"/>
                </a:lnTo>
                <a:lnTo>
                  <a:pt x="2437418" y="34376"/>
                </a:lnTo>
                <a:lnTo>
                  <a:pt x="2347183" y="24340"/>
                </a:lnTo>
                <a:lnTo>
                  <a:pt x="2301255" y="19886"/>
                </a:lnTo>
                <a:lnTo>
                  <a:pt x="2208078" y="12211"/>
                </a:lnTo>
                <a:lnTo>
                  <a:pt x="2160804" y="9018"/>
                </a:lnTo>
                <a:lnTo>
                  <a:pt x="2113116" y="6278"/>
                </a:lnTo>
                <a:lnTo>
                  <a:pt x="2065040" y="4010"/>
                </a:lnTo>
                <a:lnTo>
                  <a:pt x="2016597" y="2231"/>
                </a:lnTo>
                <a:lnTo>
                  <a:pt x="1967813" y="958"/>
                </a:lnTo>
                <a:lnTo>
                  <a:pt x="1918710" y="208"/>
                </a:lnTo>
                <a:lnTo>
                  <a:pt x="1869314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674297"/>
            <a:ext cx="4255770" cy="1403985"/>
          </a:xfrm>
          <a:custGeom>
            <a:avLst/>
            <a:gdLst/>
            <a:ahLst/>
            <a:cxnLst/>
            <a:rect l="l" t="t" r="r" b="b"/>
            <a:pathLst>
              <a:path w="4255770" h="1403985">
                <a:moveTo>
                  <a:pt x="0" y="0"/>
                </a:moveTo>
                <a:lnTo>
                  <a:pt x="0" y="544529"/>
                </a:lnTo>
                <a:lnTo>
                  <a:pt x="30725" y="573434"/>
                </a:lnTo>
                <a:lnTo>
                  <a:pt x="62098" y="601854"/>
                </a:lnTo>
                <a:lnTo>
                  <a:pt x="94108" y="629786"/>
                </a:lnTo>
                <a:lnTo>
                  <a:pt x="126746" y="657231"/>
                </a:lnTo>
                <a:lnTo>
                  <a:pt x="160000" y="684189"/>
                </a:lnTo>
                <a:lnTo>
                  <a:pt x="193861" y="710658"/>
                </a:lnTo>
                <a:lnTo>
                  <a:pt x="228318" y="736638"/>
                </a:lnTo>
                <a:lnTo>
                  <a:pt x="263362" y="762129"/>
                </a:lnTo>
                <a:lnTo>
                  <a:pt x="298981" y="787131"/>
                </a:lnTo>
                <a:lnTo>
                  <a:pt x="335166" y="811643"/>
                </a:lnTo>
                <a:lnTo>
                  <a:pt x="371906" y="835665"/>
                </a:lnTo>
                <a:lnTo>
                  <a:pt x="409192" y="859195"/>
                </a:lnTo>
                <a:lnTo>
                  <a:pt x="447012" y="882235"/>
                </a:lnTo>
                <a:lnTo>
                  <a:pt x="485358" y="904783"/>
                </a:lnTo>
                <a:lnTo>
                  <a:pt x="524217" y="926839"/>
                </a:lnTo>
                <a:lnTo>
                  <a:pt x="563581" y="948402"/>
                </a:lnTo>
                <a:lnTo>
                  <a:pt x="603438" y="969473"/>
                </a:lnTo>
                <a:lnTo>
                  <a:pt x="643780" y="990050"/>
                </a:lnTo>
                <a:lnTo>
                  <a:pt x="684594" y="1010134"/>
                </a:lnTo>
                <a:lnTo>
                  <a:pt x="725872" y="1029724"/>
                </a:lnTo>
                <a:lnTo>
                  <a:pt x="767603" y="1048819"/>
                </a:lnTo>
                <a:lnTo>
                  <a:pt x="809777" y="1067419"/>
                </a:lnTo>
                <a:lnTo>
                  <a:pt x="852383" y="1085523"/>
                </a:lnTo>
                <a:lnTo>
                  <a:pt x="895411" y="1103132"/>
                </a:lnTo>
                <a:lnTo>
                  <a:pt x="938851" y="1120245"/>
                </a:lnTo>
                <a:lnTo>
                  <a:pt x="982693" y="1136860"/>
                </a:lnTo>
                <a:lnTo>
                  <a:pt x="1026926" y="1152979"/>
                </a:lnTo>
                <a:lnTo>
                  <a:pt x="1071540" y="1168601"/>
                </a:lnTo>
                <a:lnTo>
                  <a:pt x="1116526" y="1183724"/>
                </a:lnTo>
                <a:lnTo>
                  <a:pt x="1161872" y="1198349"/>
                </a:lnTo>
                <a:lnTo>
                  <a:pt x="1207569" y="1212475"/>
                </a:lnTo>
                <a:lnTo>
                  <a:pt x="1253606" y="1226102"/>
                </a:lnTo>
                <a:lnTo>
                  <a:pt x="1299973" y="1239230"/>
                </a:lnTo>
                <a:lnTo>
                  <a:pt x="1346659" y="1251857"/>
                </a:lnTo>
                <a:lnTo>
                  <a:pt x="1393655" y="1263984"/>
                </a:lnTo>
                <a:lnTo>
                  <a:pt x="1440951" y="1275610"/>
                </a:lnTo>
                <a:lnTo>
                  <a:pt x="1488535" y="1286735"/>
                </a:lnTo>
                <a:lnTo>
                  <a:pt x="1536398" y="1297358"/>
                </a:lnTo>
                <a:lnTo>
                  <a:pt x="1584530" y="1307479"/>
                </a:lnTo>
                <a:lnTo>
                  <a:pt x="1632920" y="1317097"/>
                </a:lnTo>
                <a:lnTo>
                  <a:pt x="1681558" y="1326212"/>
                </a:lnTo>
                <a:lnTo>
                  <a:pt x="1730433" y="1334824"/>
                </a:lnTo>
                <a:lnTo>
                  <a:pt x="1779536" y="1342932"/>
                </a:lnTo>
                <a:lnTo>
                  <a:pt x="1828857" y="1350536"/>
                </a:lnTo>
                <a:lnTo>
                  <a:pt x="1878384" y="1357636"/>
                </a:lnTo>
                <a:lnTo>
                  <a:pt x="1928109" y="1364230"/>
                </a:lnTo>
                <a:lnTo>
                  <a:pt x="1978020" y="1370318"/>
                </a:lnTo>
                <a:lnTo>
                  <a:pt x="2028107" y="1375901"/>
                </a:lnTo>
                <a:lnTo>
                  <a:pt x="2078360" y="1380977"/>
                </a:lnTo>
                <a:lnTo>
                  <a:pt x="2128769" y="1385547"/>
                </a:lnTo>
                <a:lnTo>
                  <a:pt x="2179324" y="1389609"/>
                </a:lnTo>
                <a:lnTo>
                  <a:pt x="2230013" y="1393164"/>
                </a:lnTo>
                <a:lnTo>
                  <a:pt x="2280828" y="1396210"/>
                </a:lnTo>
                <a:lnTo>
                  <a:pt x="2331758" y="1398748"/>
                </a:lnTo>
                <a:lnTo>
                  <a:pt x="2382792" y="1400778"/>
                </a:lnTo>
                <a:lnTo>
                  <a:pt x="2433921" y="1402297"/>
                </a:lnTo>
                <a:lnTo>
                  <a:pt x="2536420" y="1403808"/>
                </a:lnTo>
                <a:lnTo>
                  <a:pt x="2639174" y="1403276"/>
                </a:lnTo>
                <a:lnTo>
                  <a:pt x="2742100" y="1400698"/>
                </a:lnTo>
                <a:lnTo>
                  <a:pt x="2845116" y="1396071"/>
                </a:lnTo>
                <a:lnTo>
                  <a:pt x="2948141" y="1389392"/>
                </a:lnTo>
                <a:lnTo>
                  <a:pt x="2999631" y="1385282"/>
                </a:lnTo>
                <a:lnTo>
                  <a:pt x="3051093" y="1380657"/>
                </a:lnTo>
                <a:lnTo>
                  <a:pt x="3102515" y="1375518"/>
                </a:lnTo>
                <a:lnTo>
                  <a:pt x="3153889" y="1369863"/>
                </a:lnTo>
                <a:lnTo>
                  <a:pt x="3205203" y="1363693"/>
                </a:lnTo>
                <a:lnTo>
                  <a:pt x="3256447" y="1357006"/>
                </a:lnTo>
                <a:lnTo>
                  <a:pt x="3307612" y="1349803"/>
                </a:lnTo>
                <a:lnTo>
                  <a:pt x="3358686" y="1342084"/>
                </a:lnTo>
                <a:lnTo>
                  <a:pt x="3409660" y="1333846"/>
                </a:lnTo>
                <a:lnTo>
                  <a:pt x="3460524" y="1325092"/>
                </a:lnTo>
                <a:lnTo>
                  <a:pt x="3511267" y="1315819"/>
                </a:lnTo>
                <a:lnTo>
                  <a:pt x="3561878" y="1306027"/>
                </a:lnTo>
                <a:lnTo>
                  <a:pt x="3612349" y="1295716"/>
                </a:lnTo>
                <a:lnTo>
                  <a:pt x="3662667" y="1284886"/>
                </a:lnTo>
                <a:lnTo>
                  <a:pt x="3712824" y="1273537"/>
                </a:lnTo>
                <a:lnTo>
                  <a:pt x="3762809" y="1261666"/>
                </a:lnTo>
                <a:lnTo>
                  <a:pt x="3812612" y="1249276"/>
                </a:lnTo>
                <a:lnTo>
                  <a:pt x="3862222" y="1236364"/>
                </a:lnTo>
                <a:lnTo>
                  <a:pt x="3911629" y="1222930"/>
                </a:lnTo>
                <a:lnTo>
                  <a:pt x="3960823" y="1208975"/>
                </a:lnTo>
                <a:lnTo>
                  <a:pt x="4009794" y="1194497"/>
                </a:lnTo>
                <a:lnTo>
                  <a:pt x="4058531" y="1179496"/>
                </a:lnTo>
                <a:lnTo>
                  <a:pt x="4108111" y="1162772"/>
                </a:lnTo>
                <a:lnTo>
                  <a:pt x="4152223" y="1145537"/>
                </a:lnTo>
                <a:lnTo>
                  <a:pt x="4189861" y="1128252"/>
                </a:lnTo>
                <a:lnTo>
                  <a:pt x="4241695" y="1095377"/>
                </a:lnTo>
                <a:lnTo>
                  <a:pt x="4255567" y="1067840"/>
                </a:lnTo>
                <a:lnTo>
                  <a:pt x="4245752" y="1057226"/>
                </a:lnTo>
                <a:lnTo>
                  <a:pt x="4223430" y="1049330"/>
                </a:lnTo>
                <a:lnTo>
                  <a:pt x="4187594" y="1044614"/>
                </a:lnTo>
                <a:lnTo>
                  <a:pt x="4137239" y="1043538"/>
                </a:lnTo>
                <a:lnTo>
                  <a:pt x="3836072" y="1040685"/>
                </a:lnTo>
                <a:lnTo>
                  <a:pt x="3619355" y="1034871"/>
                </a:lnTo>
                <a:lnTo>
                  <a:pt x="3410259" y="1025997"/>
                </a:lnTo>
                <a:lnTo>
                  <a:pt x="3208576" y="1014140"/>
                </a:lnTo>
                <a:lnTo>
                  <a:pt x="3014101" y="999381"/>
                </a:lnTo>
                <a:lnTo>
                  <a:pt x="2826627" y="981798"/>
                </a:lnTo>
                <a:lnTo>
                  <a:pt x="2645948" y="961469"/>
                </a:lnTo>
                <a:lnTo>
                  <a:pt x="2529169" y="946431"/>
                </a:lnTo>
                <a:lnTo>
                  <a:pt x="2415256" y="930231"/>
                </a:lnTo>
                <a:lnTo>
                  <a:pt x="2304150" y="912894"/>
                </a:lnTo>
                <a:lnTo>
                  <a:pt x="2195788" y="894441"/>
                </a:lnTo>
                <a:lnTo>
                  <a:pt x="2090110" y="874898"/>
                </a:lnTo>
                <a:lnTo>
                  <a:pt x="1987055" y="854286"/>
                </a:lnTo>
                <a:lnTo>
                  <a:pt x="1886560" y="832630"/>
                </a:lnTo>
                <a:lnTo>
                  <a:pt x="1788566" y="809953"/>
                </a:lnTo>
                <a:lnTo>
                  <a:pt x="1693012" y="786279"/>
                </a:lnTo>
                <a:lnTo>
                  <a:pt x="1599835" y="761630"/>
                </a:lnTo>
                <a:lnTo>
                  <a:pt x="1508974" y="736030"/>
                </a:lnTo>
                <a:lnTo>
                  <a:pt x="1420370" y="709503"/>
                </a:lnTo>
                <a:lnTo>
                  <a:pt x="1333960" y="682072"/>
                </a:lnTo>
                <a:lnTo>
                  <a:pt x="1249683" y="653760"/>
                </a:lnTo>
                <a:lnTo>
                  <a:pt x="1167479" y="624591"/>
                </a:lnTo>
                <a:lnTo>
                  <a:pt x="1087285" y="594588"/>
                </a:lnTo>
                <a:lnTo>
                  <a:pt x="1009042" y="563775"/>
                </a:lnTo>
                <a:lnTo>
                  <a:pt x="970632" y="548072"/>
                </a:lnTo>
                <a:lnTo>
                  <a:pt x="932687" y="532175"/>
                </a:lnTo>
                <a:lnTo>
                  <a:pt x="895198" y="516087"/>
                </a:lnTo>
                <a:lnTo>
                  <a:pt x="858160" y="499811"/>
                </a:lnTo>
                <a:lnTo>
                  <a:pt x="821562" y="483350"/>
                </a:lnTo>
                <a:lnTo>
                  <a:pt x="785399" y="466707"/>
                </a:lnTo>
                <a:lnTo>
                  <a:pt x="749662" y="449885"/>
                </a:lnTo>
                <a:lnTo>
                  <a:pt x="714343" y="432887"/>
                </a:lnTo>
                <a:lnTo>
                  <a:pt x="679436" y="415715"/>
                </a:lnTo>
                <a:lnTo>
                  <a:pt x="644932" y="398373"/>
                </a:lnTo>
                <a:lnTo>
                  <a:pt x="610824" y="380863"/>
                </a:lnTo>
                <a:lnTo>
                  <a:pt x="543764" y="345352"/>
                </a:lnTo>
                <a:lnTo>
                  <a:pt x="478196" y="309207"/>
                </a:lnTo>
                <a:lnTo>
                  <a:pt x="414058" y="272451"/>
                </a:lnTo>
                <a:lnTo>
                  <a:pt x="351289" y="235106"/>
                </a:lnTo>
                <a:lnTo>
                  <a:pt x="289828" y="197197"/>
                </a:lnTo>
                <a:lnTo>
                  <a:pt x="229613" y="158746"/>
                </a:lnTo>
                <a:lnTo>
                  <a:pt x="170584" y="119778"/>
                </a:lnTo>
                <a:lnTo>
                  <a:pt x="112680" y="80315"/>
                </a:lnTo>
                <a:lnTo>
                  <a:pt x="55839" y="40381"/>
                </a:lnTo>
                <a:lnTo>
                  <a:pt x="27798" y="20245"/>
                </a:lnTo>
                <a:lnTo>
                  <a:pt x="0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428587"/>
            <a:ext cx="2249170" cy="1631314"/>
          </a:xfrm>
          <a:custGeom>
            <a:avLst/>
            <a:gdLst/>
            <a:ahLst/>
            <a:cxnLst/>
            <a:rect l="l" t="t" r="r" b="b"/>
            <a:pathLst>
              <a:path w="2249170" h="1631314">
                <a:moveTo>
                  <a:pt x="0" y="0"/>
                </a:moveTo>
                <a:lnTo>
                  <a:pt x="0" y="819138"/>
                </a:lnTo>
                <a:lnTo>
                  <a:pt x="42577" y="857962"/>
                </a:lnTo>
                <a:lnTo>
                  <a:pt x="85817" y="895599"/>
                </a:lnTo>
                <a:lnTo>
                  <a:pt x="129685" y="932065"/>
                </a:lnTo>
                <a:lnTo>
                  <a:pt x="174145" y="967379"/>
                </a:lnTo>
                <a:lnTo>
                  <a:pt x="219164" y="1001555"/>
                </a:lnTo>
                <a:lnTo>
                  <a:pt x="264705" y="1034610"/>
                </a:lnTo>
                <a:lnTo>
                  <a:pt x="310735" y="1066562"/>
                </a:lnTo>
                <a:lnTo>
                  <a:pt x="357218" y="1097427"/>
                </a:lnTo>
                <a:lnTo>
                  <a:pt x="404120" y="1127220"/>
                </a:lnTo>
                <a:lnTo>
                  <a:pt x="451405" y="1155960"/>
                </a:lnTo>
                <a:lnTo>
                  <a:pt x="499040" y="1183661"/>
                </a:lnTo>
                <a:lnTo>
                  <a:pt x="546988" y="1210342"/>
                </a:lnTo>
                <a:lnTo>
                  <a:pt x="595216" y="1236018"/>
                </a:lnTo>
                <a:lnTo>
                  <a:pt x="643687" y="1260706"/>
                </a:lnTo>
                <a:lnTo>
                  <a:pt x="692369" y="1284423"/>
                </a:lnTo>
                <a:lnTo>
                  <a:pt x="741225" y="1307184"/>
                </a:lnTo>
                <a:lnTo>
                  <a:pt x="790220" y="1329008"/>
                </a:lnTo>
                <a:lnTo>
                  <a:pt x="839321" y="1349909"/>
                </a:lnTo>
                <a:lnTo>
                  <a:pt x="888492" y="1369905"/>
                </a:lnTo>
                <a:lnTo>
                  <a:pt x="937698" y="1389013"/>
                </a:lnTo>
                <a:lnTo>
                  <a:pt x="986904" y="1407249"/>
                </a:lnTo>
                <a:lnTo>
                  <a:pt x="1036076" y="1424628"/>
                </a:lnTo>
                <a:lnTo>
                  <a:pt x="1085178" y="1441169"/>
                </a:lnTo>
                <a:lnTo>
                  <a:pt x="1134177" y="1456888"/>
                </a:lnTo>
                <a:lnTo>
                  <a:pt x="1183036" y="1471800"/>
                </a:lnTo>
                <a:lnTo>
                  <a:pt x="1231722" y="1485924"/>
                </a:lnTo>
                <a:lnTo>
                  <a:pt x="1280199" y="1499274"/>
                </a:lnTo>
                <a:lnTo>
                  <a:pt x="1328432" y="1511868"/>
                </a:lnTo>
                <a:lnTo>
                  <a:pt x="1376387" y="1523723"/>
                </a:lnTo>
                <a:lnTo>
                  <a:pt x="1424028" y="1534854"/>
                </a:lnTo>
                <a:lnTo>
                  <a:pt x="1471322" y="1545279"/>
                </a:lnTo>
                <a:lnTo>
                  <a:pt x="1518232" y="1555014"/>
                </a:lnTo>
                <a:lnTo>
                  <a:pt x="1564725" y="1564075"/>
                </a:lnTo>
                <a:lnTo>
                  <a:pt x="1610765" y="1572480"/>
                </a:lnTo>
                <a:lnTo>
                  <a:pt x="1656318" y="1580244"/>
                </a:lnTo>
                <a:lnTo>
                  <a:pt x="1701348" y="1587385"/>
                </a:lnTo>
                <a:lnTo>
                  <a:pt x="1745821" y="1593918"/>
                </a:lnTo>
                <a:lnTo>
                  <a:pt x="1789702" y="1599860"/>
                </a:lnTo>
                <a:lnTo>
                  <a:pt x="1832956" y="1605229"/>
                </a:lnTo>
                <a:lnTo>
                  <a:pt x="1875549" y="1610040"/>
                </a:lnTo>
                <a:lnTo>
                  <a:pt x="1917445" y="1614309"/>
                </a:lnTo>
                <a:lnTo>
                  <a:pt x="1958609" y="1618055"/>
                </a:lnTo>
                <a:lnTo>
                  <a:pt x="1999007" y="1621292"/>
                </a:lnTo>
                <a:lnTo>
                  <a:pt x="2038604" y="1624039"/>
                </a:lnTo>
                <a:lnTo>
                  <a:pt x="2077365" y="1626310"/>
                </a:lnTo>
                <a:lnTo>
                  <a:pt x="2152240" y="1629495"/>
                </a:lnTo>
                <a:lnTo>
                  <a:pt x="2223353" y="1630979"/>
                </a:lnTo>
                <a:lnTo>
                  <a:pt x="2239873" y="1625867"/>
                </a:lnTo>
                <a:lnTo>
                  <a:pt x="2248755" y="1612409"/>
                </a:lnTo>
                <a:lnTo>
                  <a:pt x="2246325" y="1594072"/>
                </a:lnTo>
                <a:lnTo>
                  <a:pt x="2190491" y="1549420"/>
                </a:lnTo>
                <a:lnTo>
                  <a:pt x="2148339" y="1525952"/>
                </a:lnTo>
                <a:lnTo>
                  <a:pt x="2114334" y="1508506"/>
                </a:lnTo>
                <a:lnTo>
                  <a:pt x="1982070" y="1449195"/>
                </a:lnTo>
                <a:lnTo>
                  <a:pt x="1867333" y="1396617"/>
                </a:lnTo>
                <a:lnTo>
                  <a:pt x="1756080" y="1343896"/>
                </a:lnTo>
                <a:lnTo>
                  <a:pt x="1648241" y="1290992"/>
                </a:lnTo>
                <a:lnTo>
                  <a:pt x="1543746" y="1237865"/>
                </a:lnTo>
                <a:lnTo>
                  <a:pt x="1442529" y="1184475"/>
                </a:lnTo>
                <a:lnTo>
                  <a:pt x="1393127" y="1157669"/>
                </a:lnTo>
                <a:lnTo>
                  <a:pt x="1344518" y="1130782"/>
                </a:lnTo>
                <a:lnTo>
                  <a:pt x="1296694" y="1103810"/>
                </a:lnTo>
                <a:lnTo>
                  <a:pt x="1249646" y="1076747"/>
                </a:lnTo>
                <a:lnTo>
                  <a:pt x="1203365" y="1049589"/>
                </a:lnTo>
                <a:lnTo>
                  <a:pt x="1157843" y="1022330"/>
                </a:lnTo>
                <a:lnTo>
                  <a:pt x="1113071" y="994965"/>
                </a:lnTo>
                <a:lnTo>
                  <a:pt x="1069041" y="967490"/>
                </a:lnTo>
                <a:lnTo>
                  <a:pt x="1025744" y="939899"/>
                </a:lnTo>
                <a:lnTo>
                  <a:pt x="983170" y="912187"/>
                </a:lnTo>
                <a:lnTo>
                  <a:pt x="941313" y="884350"/>
                </a:lnTo>
                <a:lnTo>
                  <a:pt x="900162" y="856382"/>
                </a:lnTo>
                <a:lnTo>
                  <a:pt x="859710" y="828279"/>
                </a:lnTo>
                <a:lnTo>
                  <a:pt x="819947" y="800035"/>
                </a:lnTo>
                <a:lnTo>
                  <a:pt x="780866" y="771645"/>
                </a:lnTo>
                <a:lnTo>
                  <a:pt x="742457" y="743105"/>
                </a:lnTo>
                <a:lnTo>
                  <a:pt x="704713" y="714410"/>
                </a:lnTo>
                <a:lnTo>
                  <a:pt x="667623" y="685554"/>
                </a:lnTo>
                <a:lnTo>
                  <a:pt x="631180" y="656532"/>
                </a:lnTo>
                <a:lnTo>
                  <a:pt x="595376" y="627340"/>
                </a:lnTo>
                <a:lnTo>
                  <a:pt x="560200" y="597972"/>
                </a:lnTo>
                <a:lnTo>
                  <a:pt x="525646" y="568424"/>
                </a:lnTo>
                <a:lnTo>
                  <a:pt x="491703" y="538690"/>
                </a:lnTo>
                <a:lnTo>
                  <a:pt x="458365" y="508766"/>
                </a:lnTo>
                <a:lnTo>
                  <a:pt x="425621" y="478647"/>
                </a:lnTo>
                <a:lnTo>
                  <a:pt x="393464" y="448326"/>
                </a:lnTo>
                <a:lnTo>
                  <a:pt x="361884" y="417801"/>
                </a:lnTo>
                <a:lnTo>
                  <a:pt x="330873" y="387065"/>
                </a:lnTo>
                <a:lnTo>
                  <a:pt x="300423" y="356113"/>
                </a:lnTo>
                <a:lnTo>
                  <a:pt x="270525" y="324941"/>
                </a:lnTo>
                <a:lnTo>
                  <a:pt x="241170" y="293544"/>
                </a:lnTo>
                <a:lnTo>
                  <a:pt x="212350" y="261916"/>
                </a:lnTo>
                <a:lnTo>
                  <a:pt x="184055" y="230053"/>
                </a:lnTo>
                <a:lnTo>
                  <a:pt x="156278" y="197949"/>
                </a:lnTo>
                <a:lnTo>
                  <a:pt x="129010" y="165600"/>
                </a:lnTo>
                <a:lnTo>
                  <a:pt x="102242" y="133001"/>
                </a:lnTo>
                <a:lnTo>
                  <a:pt x="75966" y="100146"/>
                </a:lnTo>
                <a:lnTo>
                  <a:pt x="50172" y="67031"/>
                </a:lnTo>
                <a:lnTo>
                  <a:pt x="24853" y="33650"/>
                </a:lnTo>
                <a:lnTo>
                  <a:pt x="0" y="0"/>
                </a:lnTo>
                <a:close/>
              </a:path>
            </a:pathLst>
          </a:custGeom>
          <a:solidFill>
            <a:srgbClr val="E75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49379" y="2"/>
            <a:ext cx="2907030" cy="6858000"/>
          </a:xfrm>
          <a:custGeom>
            <a:avLst/>
            <a:gdLst/>
            <a:ahLst/>
            <a:cxnLst/>
            <a:rect l="l" t="t" r="r" b="b"/>
            <a:pathLst>
              <a:path w="2907029" h="6858000">
                <a:moveTo>
                  <a:pt x="2906817" y="0"/>
                </a:moveTo>
                <a:lnTo>
                  <a:pt x="0" y="0"/>
                </a:lnTo>
                <a:lnTo>
                  <a:pt x="12652" y="54834"/>
                </a:lnTo>
                <a:lnTo>
                  <a:pt x="25172" y="109471"/>
                </a:lnTo>
                <a:lnTo>
                  <a:pt x="37558" y="163915"/>
                </a:lnTo>
                <a:lnTo>
                  <a:pt x="49813" y="218168"/>
                </a:lnTo>
                <a:lnTo>
                  <a:pt x="61936" y="272233"/>
                </a:lnTo>
                <a:lnTo>
                  <a:pt x="73927" y="326113"/>
                </a:lnTo>
                <a:lnTo>
                  <a:pt x="85788" y="379812"/>
                </a:lnTo>
                <a:lnTo>
                  <a:pt x="97519" y="433332"/>
                </a:lnTo>
                <a:lnTo>
                  <a:pt x="109121" y="486677"/>
                </a:lnTo>
                <a:lnTo>
                  <a:pt x="120593" y="539849"/>
                </a:lnTo>
                <a:lnTo>
                  <a:pt x="131937" y="592851"/>
                </a:lnTo>
                <a:lnTo>
                  <a:pt x="143153" y="645687"/>
                </a:lnTo>
                <a:lnTo>
                  <a:pt x="154241" y="698360"/>
                </a:lnTo>
                <a:lnTo>
                  <a:pt x="165203" y="750872"/>
                </a:lnTo>
                <a:lnTo>
                  <a:pt x="176038" y="803226"/>
                </a:lnTo>
                <a:lnTo>
                  <a:pt x="186747" y="855427"/>
                </a:lnTo>
                <a:lnTo>
                  <a:pt x="197331" y="907475"/>
                </a:lnTo>
                <a:lnTo>
                  <a:pt x="207790" y="959376"/>
                </a:lnTo>
                <a:lnTo>
                  <a:pt x="218125" y="1011131"/>
                </a:lnTo>
                <a:lnTo>
                  <a:pt x="228336" y="1062744"/>
                </a:lnTo>
                <a:lnTo>
                  <a:pt x="238424" y="1114218"/>
                </a:lnTo>
                <a:lnTo>
                  <a:pt x="248389" y="1165555"/>
                </a:lnTo>
                <a:lnTo>
                  <a:pt x="258232" y="1216759"/>
                </a:lnTo>
                <a:lnTo>
                  <a:pt x="267954" y="1267833"/>
                </a:lnTo>
                <a:lnTo>
                  <a:pt x="277554" y="1318780"/>
                </a:lnTo>
                <a:lnTo>
                  <a:pt x="287034" y="1369603"/>
                </a:lnTo>
                <a:lnTo>
                  <a:pt x="296394" y="1420305"/>
                </a:lnTo>
                <a:lnTo>
                  <a:pt x="305634" y="1470888"/>
                </a:lnTo>
                <a:lnTo>
                  <a:pt x="314756" y="1521357"/>
                </a:lnTo>
                <a:lnTo>
                  <a:pt x="323759" y="1571713"/>
                </a:lnTo>
                <a:lnTo>
                  <a:pt x="332644" y="1621961"/>
                </a:lnTo>
                <a:lnTo>
                  <a:pt x="341411" y="1672103"/>
                </a:lnTo>
                <a:lnTo>
                  <a:pt x="350062" y="1722141"/>
                </a:lnTo>
                <a:lnTo>
                  <a:pt x="358597" y="1772080"/>
                </a:lnTo>
                <a:lnTo>
                  <a:pt x="367016" y="1821922"/>
                </a:lnTo>
                <a:lnTo>
                  <a:pt x="375319" y="1871670"/>
                </a:lnTo>
                <a:lnTo>
                  <a:pt x="383508" y="1921328"/>
                </a:lnTo>
                <a:lnTo>
                  <a:pt x="391582" y="1970897"/>
                </a:lnTo>
                <a:lnTo>
                  <a:pt x="399543" y="2020382"/>
                </a:lnTo>
                <a:lnTo>
                  <a:pt x="407391" y="2069785"/>
                </a:lnTo>
                <a:lnTo>
                  <a:pt x="415126" y="2119109"/>
                </a:lnTo>
                <a:lnTo>
                  <a:pt x="422749" y="2168358"/>
                </a:lnTo>
                <a:lnTo>
                  <a:pt x="430261" y="2217534"/>
                </a:lnTo>
                <a:lnTo>
                  <a:pt x="437661" y="2266641"/>
                </a:lnTo>
                <a:lnTo>
                  <a:pt x="444951" y="2315680"/>
                </a:lnTo>
                <a:lnTo>
                  <a:pt x="452131" y="2364657"/>
                </a:lnTo>
                <a:lnTo>
                  <a:pt x="459202" y="2413572"/>
                </a:lnTo>
                <a:lnTo>
                  <a:pt x="466164" y="2462431"/>
                </a:lnTo>
                <a:lnTo>
                  <a:pt x="473017" y="2511235"/>
                </a:lnTo>
                <a:lnTo>
                  <a:pt x="479763" y="2559987"/>
                </a:lnTo>
                <a:lnTo>
                  <a:pt x="486401" y="2608691"/>
                </a:lnTo>
                <a:lnTo>
                  <a:pt x="492932" y="2657350"/>
                </a:lnTo>
                <a:lnTo>
                  <a:pt x="499357" y="2705966"/>
                </a:lnTo>
                <a:lnTo>
                  <a:pt x="505677" y="2754543"/>
                </a:lnTo>
                <a:lnTo>
                  <a:pt x="511891" y="2803083"/>
                </a:lnTo>
                <a:lnTo>
                  <a:pt x="518001" y="2851591"/>
                </a:lnTo>
                <a:lnTo>
                  <a:pt x="524006" y="2900068"/>
                </a:lnTo>
                <a:lnTo>
                  <a:pt x="529908" y="2948517"/>
                </a:lnTo>
                <a:lnTo>
                  <a:pt x="535707" y="2996943"/>
                </a:lnTo>
                <a:lnTo>
                  <a:pt x="541403" y="3045348"/>
                </a:lnTo>
                <a:lnTo>
                  <a:pt x="546998" y="3093734"/>
                </a:lnTo>
                <a:lnTo>
                  <a:pt x="552491" y="3142105"/>
                </a:lnTo>
                <a:lnTo>
                  <a:pt x="557882" y="3190464"/>
                </a:lnTo>
                <a:lnTo>
                  <a:pt x="563174" y="3238815"/>
                </a:lnTo>
                <a:lnTo>
                  <a:pt x="568365" y="3287159"/>
                </a:lnTo>
                <a:lnTo>
                  <a:pt x="573458" y="3335500"/>
                </a:lnTo>
                <a:lnTo>
                  <a:pt x="578451" y="3383841"/>
                </a:lnTo>
                <a:lnTo>
                  <a:pt x="583346" y="3432185"/>
                </a:lnTo>
                <a:lnTo>
                  <a:pt x="588143" y="3480536"/>
                </a:lnTo>
                <a:lnTo>
                  <a:pt x="592843" y="3528895"/>
                </a:lnTo>
                <a:lnTo>
                  <a:pt x="597447" y="3577267"/>
                </a:lnTo>
                <a:lnTo>
                  <a:pt x="601954" y="3625653"/>
                </a:lnTo>
                <a:lnTo>
                  <a:pt x="606366" y="3674058"/>
                </a:lnTo>
                <a:lnTo>
                  <a:pt x="610682" y="3722485"/>
                </a:lnTo>
                <a:lnTo>
                  <a:pt x="614904" y="3770935"/>
                </a:lnTo>
                <a:lnTo>
                  <a:pt x="619032" y="3819413"/>
                </a:lnTo>
                <a:lnTo>
                  <a:pt x="623066" y="3867921"/>
                </a:lnTo>
                <a:lnTo>
                  <a:pt x="627007" y="3916462"/>
                </a:lnTo>
                <a:lnTo>
                  <a:pt x="630856" y="3965040"/>
                </a:lnTo>
                <a:lnTo>
                  <a:pt x="634613" y="4013657"/>
                </a:lnTo>
                <a:lnTo>
                  <a:pt x="638278" y="4062317"/>
                </a:lnTo>
                <a:lnTo>
                  <a:pt x="641853" y="4111022"/>
                </a:lnTo>
                <a:lnTo>
                  <a:pt x="645337" y="4159776"/>
                </a:lnTo>
                <a:lnTo>
                  <a:pt x="648731" y="4208581"/>
                </a:lnTo>
                <a:lnTo>
                  <a:pt x="652036" y="4257440"/>
                </a:lnTo>
                <a:lnTo>
                  <a:pt x="655252" y="4306358"/>
                </a:lnTo>
                <a:lnTo>
                  <a:pt x="658380" y="4355335"/>
                </a:lnTo>
                <a:lnTo>
                  <a:pt x="661421" y="4404377"/>
                </a:lnTo>
                <a:lnTo>
                  <a:pt x="664374" y="4453485"/>
                </a:lnTo>
                <a:lnTo>
                  <a:pt x="667241" y="4502663"/>
                </a:lnTo>
                <a:lnTo>
                  <a:pt x="670021" y="4551913"/>
                </a:lnTo>
                <a:lnTo>
                  <a:pt x="672716" y="4601239"/>
                </a:lnTo>
                <a:lnTo>
                  <a:pt x="675326" y="4650644"/>
                </a:lnTo>
                <a:lnTo>
                  <a:pt x="677851" y="4700131"/>
                </a:lnTo>
                <a:lnTo>
                  <a:pt x="680292" y="4749703"/>
                </a:lnTo>
                <a:lnTo>
                  <a:pt x="682650" y="4799362"/>
                </a:lnTo>
                <a:lnTo>
                  <a:pt x="684925" y="4849113"/>
                </a:lnTo>
                <a:lnTo>
                  <a:pt x="687118" y="4898957"/>
                </a:lnTo>
                <a:lnTo>
                  <a:pt x="689228" y="4948898"/>
                </a:lnTo>
                <a:lnTo>
                  <a:pt x="691258" y="4998939"/>
                </a:lnTo>
                <a:lnTo>
                  <a:pt x="693206" y="5049083"/>
                </a:lnTo>
                <a:lnTo>
                  <a:pt x="695074" y="5099334"/>
                </a:lnTo>
                <a:lnTo>
                  <a:pt x="696863" y="5149693"/>
                </a:lnTo>
                <a:lnTo>
                  <a:pt x="698572" y="5200164"/>
                </a:lnTo>
                <a:lnTo>
                  <a:pt x="700202" y="5250751"/>
                </a:lnTo>
                <a:lnTo>
                  <a:pt x="701755" y="5301455"/>
                </a:lnTo>
                <a:lnTo>
                  <a:pt x="703229" y="5352281"/>
                </a:lnTo>
                <a:lnTo>
                  <a:pt x="704627" y="5403231"/>
                </a:lnTo>
                <a:lnTo>
                  <a:pt x="705948" y="5454308"/>
                </a:lnTo>
                <a:lnTo>
                  <a:pt x="707193" y="5505515"/>
                </a:lnTo>
                <a:lnTo>
                  <a:pt x="708363" y="5556856"/>
                </a:lnTo>
                <a:lnTo>
                  <a:pt x="709457" y="5608333"/>
                </a:lnTo>
                <a:lnTo>
                  <a:pt x="710477" y="5659949"/>
                </a:lnTo>
                <a:lnTo>
                  <a:pt x="711423" y="5711708"/>
                </a:lnTo>
                <a:lnTo>
                  <a:pt x="712296" y="5763612"/>
                </a:lnTo>
                <a:lnTo>
                  <a:pt x="713096" y="5815664"/>
                </a:lnTo>
                <a:lnTo>
                  <a:pt x="713823" y="5867868"/>
                </a:lnTo>
                <a:lnTo>
                  <a:pt x="714479" y="5920227"/>
                </a:lnTo>
                <a:lnTo>
                  <a:pt x="715064" y="5972743"/>
                </a:lnTo>
                <a:lnTo>
                  <a:pt x="715577" y="6025419"/>
                </a:lnTo>
                <a:lnTo>
                  <a:pt x="716021" y="6078259"/>
                </a:lnTo>
                <a:lnTo>
                  <a:pt x="716395" y="6131265"/>
                </a:lnTo>
                <a:lnTo>
                  <a:pt x="716699" y="6184442"/>
                </a:lnTo>
                <a:lnTo>
                  <a:pt x="716935" y="6237790"/>
                </a:lnTo>
                <a:lnTo>
                  <a:pt x="717103" y="6291315"/>
                </a:lnTo>
                <a:lnTo>
                  <a:pt x="717203" y="6448332"/>
                </a:lnTo>
                <a:lnTo>
                  <a:pt x="717103" y="6497562"/>
                </a:lnTo>
                <a:lnTo>
                  <a:pt x="716937" y="6546598"/>
                </a:lnTo>
                <a:lnTo>
                  <a:pt x="716707" y="6595447"/>
                </a:lnTo>
                <a:lnTo>
                  <a:pt x="716415" y="6644116"/>
                </a:lnTo>
                <a:lnTo>
                  <a:pt x="716061" y="6692612"/>
                </a:lnTo>
                <a:lnTo>
                  <a:pt x="715649" y="6740940"/>
                </a:lnTo>
                <a:lnTo>
                  <a:pt x="715178" y="6789108"/>
                </a:lnTo>
                <a:lnTo>
                  <a:pt x="714650" y="6837122"/>
                </a:lnTo>
                <a:lnTo>
                  <a:pt x="714396" y="6857997"/>
                </a:lnTo>
                <a:lnTo>
                  <a:pt x="2906817" y="6857997"/>
                </a:lnTo>
                <a:lnTo>
                  <a:pt x="2906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888289" y="5661022"/>
            <a:ext cx="1005205" cy="1016000"/>
          </a:xfrm>
          <a:custGeom>
            <a:avLst/>
            <a:gdLst/>
            <a:ahLst/>
            <a:cxnLst/>
            <a:rect l="l" t="t" r="r" b="b"/>
            <a:pathLst>
              <a:path w="1005204" h="1016000">
                <a:moveTo>
                  <a:pt x="0" y="1016002"/>
                </a:moveTo>
                <a:lnTo>
                  <a:pt x="1004886" y="1016002"/>
                </a:lnTo>
                <a:lnTo>
                  <a:pt x="1004886" y="0"/>
                </a:lnTo>
                <a:lnTo>
                  <a:pt x="0" y="0"/>
                </a:lnTo>
                <a:lnTo>
                  <a:pt x="0" y="1016002"/>
                </a:lnTo>
                <a:close/>
              </a:path>
            </a:pathLst>
          </a:custGeom>
          <a:solidFill>
            <a:srgbClr val="1729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029564" y="6330706"/>
            <a:ext cx="138430" cy="150495"/>
          </a:xfrm>
          <a:custGeom>
            <a:avLst/>
            <a:gdLst/>
            <a:ahLst/>
            <a:cxnLst/>
            <a:rect l="l" t="t" r="r" b="b"/>
            <a:pathLst>
              <a:path w="138429" h="150495">
                <a:moveTo>
                  <a:pt x="30262" y="0"/>
                </a:moveTo>
                <a:lnTo>
                  <a:pt x="0" y="0"/>
                </a:lnTo>
                <a:lnTo>
                  <a:pt x="0" y="88373"/>
                </a:lnTo>
                <a:lnTo>
                  <a:pt x="24176" y="137073"/>
                </a:lnTo>
                <a:lnTo>
                  <a:pt x="69060" y="150087"/>
                </a:lnTo>
                <a:lnTo>
                  <a:pt x="94003" y="146761"/>
                </a:lnTo>
                <a:lnTo>
                  <a:pt x="113945" y="137072"/>
                </a:lnTo>
                <a:lnTo>
                  <a:pt x="128294" y="121457"/>
                </a:lnTo>
                <a:lnTo>
                  <a:pt x="128717" y="120364"/>
                </a:lnTo>
                <a:lnTo>
                  <a:pt x="69060" y="120364"/>
                </a:lnTo>
                <a:lnTo>
                  <a:pt x="55515" y="118885"/>
                </a:lnTo>
                <a:lnTo>
                  <a:pt x="30262" y="85099"/>
                </a:lnTo>
                <a:lnTo>
                  <a:pt x="30262" y="0"/>
                </a:lnTo>
                <a:close/>
              </a:path>
              <a:path w="138429" h="150495">
                <a:moveTo>
                  <a:pt x="138107" y="0"/>
                </a:moveTo>
                <a:lnTo>
                  <a:pt x="107856" y="0"/>
                </a:lnTo>
                <a:lnTo>
                  <a:pt x="107856" y="85099"/>
                </a:lnTo>
                <a:lnTo>
                  <a:pt x="107294" y="91327"/>
                </a:lnTo>
                <a:lnTo>
                  <a:pt x="69060" y="120364"/>
                </a:lnTo>
                <a:lnTo>
                  <a:pt x="128717" y="120364"/>
                </a:lnTo>
                <a:lnTo>
                  <a:pt x="136457" y="100353"/>
                </a:lnTo>
                <a:lnTo>
                  <a:pt x="137600" y="94866"/>
                </a:lnTo>
                <a:lnTo>
                  <a:pt x="138107" y="88373"/>
                </a:lnTo>
                <a:lnTo>
                  <a:pt x="13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659649" y="6329099"/>
            <a:ext cx="92710" cy="151765"/>
          </a:xfrm>
          <a:custGeom>
            <a:avLst/>
            <a:gdLst/>
            <a:ahLst/>
            <a:cxnLst/>
            <a:rect l="l" t="t" r="r" b="b"/>
            <a:pathLst>
              <a:path w="92709" h="151764">
                <a:moveTo>
                  <a:pt x="30252" y="0"/>
                </a:moveTo>
                <a:lnTo>
                  <a:pt x="0" y="0"/>
                </a:lnTo>
                <a:lnTo>
                  <a:pt x="118" y="95674"/>
                </a:lnTo>
                <a:lnTo>
                  <a:pt x="12098" y="132261"/>
                </a:lnTo>
                <a:lnTo>
                  <a:pt x="59754" y="151702"/>
                </a:lnTo>
                <a:lnTo>
                  <a:pt x="67655" y="151480"/>
                </a:lnTo>
                <a:lnTo>
                  <a:pt x="75170" y="150809"/>
                </a:lnTo>
                <a:lnTo>
                  <a:pt x="82353" y="149686"/>
                </a:lnTo>
                <a:lnTo>
                  <a:pt x="89256" y="148107"/>
                </a:lnTo>
                <a:lnTo>
                  <a:pt x="92252" y="147311"/>
                </a:lnTo>
                <a:lnTo>
                  <a:pt x="86275" y="121968"/>
                </a:lnTo>
                <a:lnTo>
                  <a:pt x="61879" y="121968"/>
                </a:lnTo>
                <a:lnTo>
                  <a:pt x="51309" y="121056"/>
                </a:lnTo>
                <a:lnTo>
                  <a:pt x="30252" y="95674"/>
                </a:lnTo>
                <a:lnTo>
                  <a:pt x="30252" y="0"/>
                </a:lnTo>
                <a:close/>
              </a:path>
              <a:path w="92709" h="151764">
                <a:moveTo>
                  <a:pt x="85479" y="118594"/>
                </a:moveTo>
                <a:lnTo>
                  <a:pt x="75843" y="121017"/>
                </a:lnTo>
                <a:lnTo>
                  <a:pt x="68376" y="121968"/>
                </a:lnTo>
                <a:lnTo>
                  <a:pt x="86275" y="121968"/>
                </a:lnTo>
                <a:lnTo>
                  <a:pt x="85479" y="118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350608" y="6329093"/>
            <a:ext cx="127635" cy="151130"/>
          </a:xfrm>
          <a:custGeom>
            <a:avLst/>
            <a:gdLst/>
            <a:ahLst/>
            <a:cxnLst/>
            <a:rect l="l" t="t" r="r" b="b"/>
            <a:pathLst>
              <a:path w="127634" h="151129">
                <a:moveTo>
                  <a:pt x="6772" y="115320"/>
                </a:moveTo>
                <a:lnTo>
                  <a:pt x="0" y="144026"/>
                </a:lnTo>
                <a:lnTo>
                  <a:pt x="2951" y="144855"/>
                </a:lnTo>
                <a:lnTo>
                  <a:pt x="17325" y="147908"/>
                </a:lnTo>
                <a:lnTo>
                  <a:pt x="32833" y="149750"/>
                </a:lnTo>
                <a:lnTo>
                  <a:pt x="48217" y="150654"/>
                </a:lnTo>
                <a:lnTo>
                  <a:pt x="62219" y="150895"/>
                </a:lnTo>
                <a:lnTo>
                  <a:pt x="77750" y="149952"/>
                </a:lnTo>
                <a:lnTo>
                  <a:pt x="119126" y="131180"/>
                </a:lnTo>
                <a:lnTo>
                  <a:pt x="124243" y="121570"/>
                </a:lnTo>
                <a:lnTo>
                  <a:pt x="61559" y="121570"/>
                </a:lnTo>
                <a:lnTo>
                  <a:pt x="50362" y="121408"/>
                </a:lnTo>
                <a:lnTo>
                  <a:pt x="37500" y="120686"/>
                </a:lnTo>
                <a:lnTo>
                  <a:pt x="23757" y="119054"/>
                </a:lnTo>
                <a:lnTo>
                  <a:pt x="9921" y="116161"/>
                </a:lnTo>
                <a:lnTo>
                  <a:pt x="6772" y="115320"/>
                </a:lnTo>
                <a:close/>
              </a:path>
              <a:path w="127634" h="151129">
                <a:moveTo>
                  <a:pt x="67715" y="0"/>
                </a:moveTo>
                <a:lnTo>
                  <a:pt x="22763" y="7876"/>
                </a:lnTo>
                <a:lnTo>
                  <a:pt x="615" y="46636"/>
                </a:lnTo>
                <a:lnTo>
                  <a:pt x="2037" y="58506"/>
                </a:lnTo>
                <a:lnTo>
                  <a:pt x="28654" y="86384"/>
                </a:lnTo>
                <a:lnTo>
                  <a:pt x="55326" y="89501"/>
                </a:lnTo>
                <a:lnTo>
                  <a:pt x="78794" y="89501"/>
                </a:lnTo>
                <a:lnTo>
                  <a:pt x="85511" y="90508"/>
                </a:lnTo>
                <a:lnTo>
                  <a:pt x="89778" y="92663"/>
                </a:lnTo>
                <a:lnTo>
                  <a:pt x="94300" y="95043"/>
                </a:lnTo>
                <a:lnTo>
                  <a:pt x="96249" y="98849"/>
                </a:lnTo>
                <a:lnTo>
                  <a:pt x="96249" y="110807"/>
                </a:lnTo>
                <a:lnTo>
                  <a:pt x="61559" y="121570"/>
                </a:lnTo>
                <a:lnTo>
                  <a:pt x="124243" y="121570"/>
                </a:lnTo>
                <a:lnTo>
                  <a:pt x="126378" y="114833"/>
                </a:lnTo>
                <a:lnTo>
                  <a:pt x="127303" y="105342"/>
                </a:lnTo>
                <a:lnTo>
                  <a:pt x="125779" y="92632"/>
                </a:lnTo>
                <a:lnTo>
                  <a:pt x="97635" y="63675"/>
                </a:lnTo>
                <a:lnTo>
                  <a:pt x="69676" y="60585"/>
                </a:lnTo>
                <a:lnTo>
                  <a:pt x="46681" y="60585"/>
                </a:lnTo>
                <a:lnTo>
                  <a:pt x="41747" y="59778"/>
                </a:lnTo>
                <a:lnTo>
                  <a:pt x="38267" y="57765"/>
                </a:lnTo>
                <a:lnTo>
                  <a:pt x="33886" y="55331"/>
                </a:lnTo>
                <a:lnTo>
                  <a:pt x="31671" y="51238"/>
                </a:lnTo>
                <a:lnTo>
                  <a:pt x="31671" y="40364"/>
                </a:lnTo>
                <a:lnTo>
                  <a:pt x="33356" y="36559"/>
                </a:lnTo>
                <a:lnTo>
                  <a:pt x="68112" y="29325"/>
                </a:lnTo>
                <a:lnTo>
                  <a:pt x="116396" y="29325"/>
                </a:lnTo>
                <a:lnTo>
                  <a:pt x="122050" y="5398"/>
                </a:lnTo>
                <a:lnTo>
                  <a:pt x="118967" y="4646"/>
                </a:lnTo>
                <a:lnTo>
                  <a:pt x="108479" y="2566"/>
                </a:lnTo>
                <a:lnTo>
                  <a:pt x="96682" y="1120"/>
                </a:lnTo>
                <a:lnTo>
                  <a:pt x="83214" y="274"/>
                </a:lnTo>
                <a:lnTo>
                  <a:pt x="67715" y="0"/>
                </a:lnTo>
                <a:close/>
              </a:path>
              <a:path w="127634" h="151129">
                <a:moveTo>
                  <a:pt x="116396" y="29325"/>
                </a:moveTo>
                <a:lnTo>
                  <a:pt x="68112" y="29325"/>
                </a:lnTo>
                <a:lnTo>
                  <a:pt x="79682" y="29616"/>
                </a:lnTo>
                <a:lnTo>
                  <a:pt x="91388" y="30442"/>
                </a:lnTo>
                <a:lnTo>
                  <a:pt x="102492" y="31733"/>
                </a:lnTo>
                <a:lnTo>
                  <a:pt x="112260" y="33418"/>
                </a:lnTo>
                <a:lnTo>
                  <a:pt x="115277" y="34059"/>
                </a:lnTo>
                <a:lnTo>
                  <a:pt x="116396" y="29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493424" y="6329903"/>
            <a:ext cx="148590" cy="151765"/>
          </a:xfrm>
          <a:custGeom>
            <a:avLst/>
            <a:gdLst/>
            <a:ahLst/>
            <a:cxnLst/>
            <a:rect l="l" t="t" r="r" b="b"/>
            <a:pathLst>
              <a:path w="148590" h="151764">
                <a:moveTo>
                  <a:pt x="91105" y="0"/>
                </a:moveTo>
                <a:lnTo>
                  <a:pt x="53520" y="5560"/>
                </a:lnTo>
                <a:lnTo>
                  <a:pt x="24797" y="21372"/>
                </a:lnTo>
                <a:lnTo>
                  <a:pt x="6452" y="46130"/>
                </a:lnTo>
                <a:lnTo>
                  <a:pt x="0" y="78528"/>
                </a:lnTo>
                <a:lnTo>
                  <a:pt x="6358" y="109285"/>
                </a:lnTo>
                <a:lnTo>
                  <a:pt x="24724" y="132287"/>
                </a:lnTo>
                <a:lnTo>
                  <a:pt x="54036" y="146701"/>
                </a:lnTo>
                <a:lnTo>
                  <a:pt x="93231" y="151691"/>
                </a:lnTo>
                <a:lnTo>
                  <a:pt x="106924" y="151289"/>
                </a:lnTo>
                <a:lnTo>
                  <a:pt x="119882" y="150049"/>
                </a:lnTo>
                <a:lnTo>
                  <a:pt x="132468" y="147921"/>
                </a:lnTo>
                <a:lnTo>
                  <a:pt x="145045" y="144855"/>
                </a:lnTo>
                <a:lnTo>
                  <a:pt x="147996" y="144025"/>
                </a:lnTo>
                <a:lnTo>
                  <a:pt x="142794" y="121968"/>
                </a:lnTo>
                <a:lnTo>
                  <a:pt x="94288" y="121968"/>
                </a:lnTo>
                <a:lnTo>
                  <a:pt x="75712" y="120695"/>
                </a:lnTo>
                <a:lnTo>
                  <a:pt x="57661" y="115956"/>
                </a:lnTo>
                <a:lnTo>
                  <a:pt x="42707" y="106372"/>
                </a:lnTo>
                <a:lnTo>
                  <a:pt x="33422" y="90563"/>
                </a:lnTo>
                <a:lnTo>
                  <a:pt x="120994" y="90563"/>
                </a:lnTo>
                <a:lnTo>
                  <a:pt x="120994" y="61636"/>
                </a:lnTo>
                <a:lnTo>
                  <a:pt x="33919" y="61636"/>
                </a:lnTo>
                <a:lnTo>
                  <a:pt x="41511" y="47953"/>
                </a:lnTo>
                <a:lnTo>
                  <a:pt x="54135" y="37953"/>
                </a:lnTo>
                <a:lnTo>
                  <a:pt x="71479" y="31819"/>
                </a:lnTo>
                <a:lnTo>
                  <a:pt x="93231" y="29734"/>
                </a:lnTo>
                <a:lnTo>
                  <a:pt x="130095" y="29734"/>
                </a:lnTo>
                <a:lnTo>
                  <a:pt x="135839" y="5398"/>
                </a:lnTo>
                <a:lnTo>
                  <a:pt x="132755" y="4645"/>
                </a:lnTo>
                <a:lnTo>
                  <a:pt x="123112" y="2673"/>
                </a:lnTo>
                <a:lnTo>
                  <a:pt x="112711" y="1215"/>
                </a:lnTo>
                <a:lnTo>
                  <a:pt x="101921" y="310"/>
                </a:lnTo>
                <a:lnTo>
                  <a:pt x="91105" y="0"/>
                </a:lnTo>
                <a:close/>
              </a:path>
              <a:path w="148590" h="151764">
                <a:moveTo>
                  <a:pt x="141224" y="115309"/>
                </a:moveTo>
                <a:lnTo>
                  <a:pt x="94288" y="121968"/>
                </a:lnTo>
                <a:lnTo>
                  <a:pt x="142794" y="121968"/>
                </a:lnTo>
                <a:lnTo>
                  <a:pt x="141224" y="115309"/>
                </a:lnTo>
                <a:close/>
              </a:path>
              <a:path w="148590" h="151764">
                <a:moveTo>
                  <a:pt x="130095" y="29734"/>
                </a:moveTo>
                <a:lnTo>
                  <a:pt x="93231" y="29734"/>
                </a:lnTo>
                <a:lnTo>
                  <a:pt x="101077" y="29955"/>
                </a:lnTo>
                <a:lnTo>
                  <a:pt x="109066" y="30628"/>
                </a:lnTo>
                <a:lnTo>
                  <a:pt x="117342" y="31773"/>
                </a:lnTo>
                <a:lnTo>
                  <a:pt x="126048" y="33406"/>
                </a:lnTo>
                <a:lnTo>
                  <a:pt x="129077" y="34048"/>
                </a:lnTo>
                <a:lnTo>
                  <a:pt x="130095" y="297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184893" y="6329102"/>
            <a:ext cx="153670" cy="151765"/>
          </a:xfrm>
          <a:custGeom>
            <a:avLst/>
            <a:gdLst/>
            <a:ahLst/>
            <a:cxnLst/>
            <a:rect l="l" t="t" r="r" b="b"/>
            <a:pathLst>
              <a:path w="153670" h="151764">
                <a:moveTo>
                  <a:pt x="91094" y="0"/>
                </a:moveTo>
                <a:lnTo>
                  <a:pt x="53515" y="5560"/>
                </a:lnTo>
                <a:lnTo>
                  <a:pt x="24795" y="21372"/>
                </a:lnTo>
                <a:lnTo>
                  <a:pt x="6451" y="46130"/>
                </a:lnTo>
                <a:lnTo>
                  <a:pt x="0" y="78528"/>
                </a:lnTo>
                <a:lnTo>
                  <a:pt x="5237" y="109222"/>
                </a:lnTo>
                <a:lnTo>
                  <a:pt x="20798" y="132088"/>
                </a:lnTo>
                <a:lnTo>
                  <a:pt x="46454" y="146365"/>
                </a:lnTo>
                <a:lnTo>
                  <a:pt x="81977" y="151293"/>
                </a:lnTo>
                <a:lnTo>
                  <a:pt x="113128" y="146202"/>
                </a:lnTo>
                <a:lnTo>
                  <a:pt x="135492" y="132709"/>
                </a:lnTo>
                <a:lnTo>
                  <a:pt x="143173" y="121758"/>
                </a:lnTo>
                <a:lnTo>
                  <a:pt x="82758" y="121758"/>
                </a:lnTo>
                <a:lnTo>
                  <a:pt x="64216" y="119987"/>
                </a:lnTo>
                <a:lnTo>
                  <a:pt x="47792" y="113293"/>
                </a:lnTo>
                <a:lnTo>
                  <a:pt x="36064" y="99628"/>
                </a:lnTo>
                <a:lnTo>
                  <a:pt x="31583" y="76913"/>
                </a:lnTo>
                <a:lnTo>
                  <a:pt x="35706" y="56888"/>
                </a:lnTo>
                <a:lnTo>
                  <a:pt x="47713" y="42072"/>
                </a:lnTo>
                <a:lnTo>
                  <a:pt x="67064" y="32879"/>
                </a:lnTo>
                <a:lnTo>
                  <a:pt x="93220" y="29723"/>
                </a:lnTo>
                <a:lnTo>
                  <a:pt x="130086" y="29723"/>
                </a:lnTo>
                <a:lnTo>
                  <a:pt x="135827" y="5387"/>
                </a:lnTo>
                <a:lnTo>
                  <a:pt x="132744" y="4645"/>
                </a:lnTo>
                <a:lnTo>
                  <a:pt x="123102" y="2669"/>
                </a:lnTo>
                <a:lnTo>
                  <a:pt x="112704" y="1211"/>
                </a:lnTo>
                <a:lnTo>
                  <a:pt x="101913" y="309"/>
                </a:lnTo>
                <a:lnTo>
                  <a:pt x="91094" y="0"/>
                </a:lnTo>
                <a:close/>
              </a:path>
              <a:path w="153670" h="151764">
                <a:moveTo>
                  <a:pt x="153492" y="60608"/>
                </a:moveTo>
                <a:lnTo>
                  <a:pt x="62957" y="60608"/>
                </a:lnTo>
                <a:lnTo>
                  <a:pt x="62957" y="89557"/>
                </a:lnTo>
                <a:lnTo>
                  <a:pt x="122436" y="89557"/>
                </a:lnTo>
                <a:lnTo>
                  <a:pt x="122436" y="94324"/>
                </a:lnTo>
                <a:lnTo>
                  <a:pt x="118982" y="104519"/>
                </a:lnTo>
                <a:lnTo>
                  <a:pt x="109907" y="113298"/>
                </a:lnTo>
                <a:lnTo>
                  <a:pt x="97195" y="119441"/>
                </a:lnTo>
                <a:lnTo>
                  <a:pt x="82758" y="121758"/>
                </a:lnTo>
                <a:lnTo>
                  <a:pt x="143173" y="121758"/>
                </a:lnTo>
                <a:lnTo>
                  <a:pt x="148977" y="113483"/>
                </a:lnTo>
                <a:lnTo>
                  <a:pt x="153492" y="91194"/>
                </a:lnTo>
                <a:lnTo>
                  <a:pt x="153492" y="60608"/>
                </a:lnTo>
                <a:close/>
              </a:path>
              <a:path w="153670" h="151764">
                <a:moveTo>
                  <a:pt x="130086" y="29723"/>
                </a:moveTo>
                <a:lnTo>
                  <a:pt x="93220" y="29723"/>
                </a:lnTo>
                <a:lnTo>
                  <a:pt x="101067" y="29945"/>
                </a:lnTo>
                <a:lnTo>
                  <a:pt x="109060" y="30623"/>
                </a:lnTo>
                <a:lnTo>
                  <a:pt x="117340" y="31771"/>
                </a:lnTo>
                <a:lnTo>
                  <a:pt x="126048" y="33406"/>
                </a:lnTo>
                <a:lnTo>
                  <a:pt x="129066" y="34048"/>
                </a:lnTo>
                <a:lnTo>
                  <a:pt x="130086" y="297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379631" y="5864339"/>
            <a:ext cx="200025" cy="334010"/>
          </a:xfrm>
          <a:custGeom>
            <a:avLst/>
            <a:gdLst/>
            <a:ahLst/>
            <a:cxnLst/>
            <a:rect l="l" t="t" r="r" b="b"/>
            <a:pathLst>
              <a:path w="200025" h="334010">
                <a:moveTo>
                  <a:pt x="195987" y="0"/>
                </a:moveTo>
                <a:lnTo>
                  <a:pt x="123131" y="17771"/>
                </a:lnTo>
                <a:lnTo>
                  <a:pt x="80528" y="42181"/>
                </a:lnTo>
                <a:lnTo>
                  <a:pt x="48417" y="73116"/>
                </a:lnTo>
                <a:lnTo>
                  <a:pt x="25553" y="108880"/>
                </a:lnTo>
                <a:lnTo>
                  <a:pt x="10691" y="147775"/>
                </a:lnTo>
                <a:lnTo>
                  <a:pt x="2588" y="188108"/>
                </a:lnTo>
                <a:lnTo>
                  <a:pt x="0" y="228181"/>
                </a:lnTo>
                <a:lnTo>
                  <a:pt x="1681" y="266299"/>
                </a:lnTo>
                <a:lnTo>
                  <a:pt x="6387" y="300766"/>
                </a:lnTo>
                <a:lnTo>
                  <a:pt x="12875" y="329886"/>
                </a:lnTo>
                <a:lnTo>
                  <a:pt x="14820" y="333802"/>
                </a:lnTo>
                <a:lnTo>
                  <a:pt x="16900" y="332549"/>
                </a:lnTo>
                <a:lnTo>
                  <a:pt x="18841" y="326563"/>
                </a:lnTo>
                <a:lnTo>
                  <a:pt x="29895" y="251515"/>
                </a:lnTo>
                <a:lnTo>
                  <a:pt x="43682" y="195882"/>
                </a:lnTo>
                <a:lnTo>
                  <a:pt x="62103" y="148145"/>
                </a:lnTo>
                <a:lnTo>
                  <a:pt x="85535" y="107070"/>
                </a:lnTo>
                <a:lnTo>
                  <a:pt x="114356" y="71422"/>
                </a:lnTo>
                <a:lnTo>
                  <a:pt x="148942" y="39967"/>
                </a:lnTo>
                <a:lnTo>
                  <a:pt x="189671" y="11469"/>
                </a:lnTo>
                <a:lnTo>
                  <a:pt x="199606" y="2988"/>
                </a:lnTo>
                <a:lnTo>
                  <a:pt x="195987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204941" y="5841264"/>
            <a:ext cx="148590" cy="398780"/>
          </a:xfrm>
          <a:custGeom>
            <a:avLst/>
            <a:gdLst/>
            <a:ahLst/>
            <a:cxnLst/>
            <a:rect l="l" t="t" r="r" b="b"/>
            <a:pathLst>
              <a:path w="148590" h="398779">
                <a:moveTo>
                  <a:pt x="0" y="0"/>
                </a:moveTo>
                <a:lnTo>
                  <a:pt x="2727" y="7888"/>
                </a:lnTo>
                <a:lnTo>
                  <a:pt x="25768" y="35477"/>
                </a:lnTo>
                <a:lnTo>
                  <a:pt x="47670" y="65651"/>
                </a:lnTo>
                <a:lnTo>
                  <a:pt x="67782" y="99984"/>
                </a:lnTo>
                <a:lnTo>
                  <a:pt x="85454" y="140048"/>
                </a:lnTo>
                <a:lnTo>
                  <a:pt x="100035" y="187419"/>
                </a:lnTo>
                <a:lnTo>
                  <a:pt x="110876" y="243671"/>
                </a:lnTo>
                <a:lnTo>
                  <a:pt x="117325" y="310378"/>
                </a:lnTo>
                <a:lnTo>
                  <a:pt x="118733" y="389114"/>
                </a:lnTo>
                <a:lnTo>
                  <a:pt x="119693" y="397826"/>
                </a:lnTo>
                <a:lnTo>
                  <a:pt x="142694" y="330628"/>
                </a:lnTo>
                <a:lnTo>
                  <a:pt x="148517" y="277216"/>
                </a:lnTo>
                <a:lnTo>
                  <a:pt x="147678" y="223949"/>
                </a:lnTo>
                <a:lnTo>
                  <a:pt x="140243" y="172476"/>
                </a:lnTo>
                <a:lnTo>
                  <a:pt x="126282" y="124450"/>
                </a:lnTo>
                <a:lnTo>
                  <a:pt x="105860" y="81523"/>
                </a:lnTo>
                <a:lnTo>
                  <a:pt x="79046" y="45344"/>
                </a:lnTo>
                <a:lnTo>
                  <a:pt x="45907" y="17567"/>
                </a:lnTo>
                <a:lnTo>
                  <a:pt x="10830" y="1158"/>
                </a:lnTo>
                <a:lnTo>
                  <a:pt x="0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440935" y="5991112"/>
            <a:ext cx="272415" cy="257175"/>
          </a:xfrm>
          <a:custGeom>
            <a:avLst/>
            <a:gdLst/>
            <a:ahLst/>
            <a:cxnLst/>
            <a:rect l="l" t="t" r="r" b="b"/>
            <a:pathLst>
              <a:path w="272415" h="257175">
                <a:moveTo>
                  <a:pt x="254596" y="0"/>
                </a:moveTo>
                <a:lnTo>
                  <a:pt x="251117" y="55"/>
                </a:lnTo>
                <a:lnTo>
                  <a:pt x="241656" y="55"/>
                </a:lnTo>
                <a:lnTo>
                  <a:pt x="179901" y="6136"/>
                </a:lnTo>
                <a:lnTo>
                  <a:pt x="129338" y="22904"/>
                </a:lnTo>
                <a:lnTo>
                  <a:pt x="88912" y="48142"/>
                </a:lnTo>
                <a:lnTo>
                  <a:pt x="57565" y="79635"/>
                </a:lnTo>
                <a:lnTo>
                  <a:pt x="34240" y="115167"/>
                </a:lnTo>
                <a:lnTo>
                  <a:pt x="17882" y="152524"/>
                </a:lnTo>
                <a:lnTo>
                  <a:pt x="7432" y="189489"/>
                </a:lnTo>
                <a:lnTo>
                  <a:pt x="31" y="253383"/>
                </a:lnTo>
                <a:lnTo>
                  <a:pt x="0" y="255518"/>
                </a:lnTo>
                <a:lnTo>
                  <a:pt x="2620" y="256768"/>
                </a:lnTo>
                <a:lnTo>
                  <a:pt x="7476" y="250220"/>
                </a:lnTo>
                <a:lnTo>
                  <a:pt x="10880" y="243096"/>
                </a:lnTo>
                <a:lnTo>
                  <a:pt x="38640" y="185979"/>
                </a:lnTo>
                <a:lnTo>
                  <a:pt x="67427" y="139291"/>
                </a:lnTo>
                <a:lnTo>
                  <a:pt x="98060" y="101623"/>
                </a:lnTo>
                <a:lnTo>
                  <a:pt x="131358" y="71567"/>
                </a:lnTo>
                <a:lnTo>
                  <a:pt x="168140" y="47713"/>
                </a:lnTo>
                <a:lnTo>
                  <a:pt x="209226" y="28652"/>
                </a:lnTo>
                <a:lnTo>
                  <a:pt x="255433" y="12975"/>
                </a:lnTo>
                <a:lnTo>
                  <a:pt x="267951" y="8213"/>
                </a:lnTo>
                <a:lnTo>
                  <a:pt x="271853" y="4486"/>
                </a:lnTo>
                <a:lnTo>
                  <a:pt x="269882" y="1957"/>
                </a:lnTo>
                <a:lnTo>
                  <a:pt x="264783" y="785"/>
                </a:lnTo>
                <a:lnTo>
                  <a:pt x="254596" y="0"/>
                </a:lnTo>
                <a:close/>
              </a:path>
            </a:pathLst>
          </a:custGeom>
          <a:solidFill>
            <a:srgbClr val="E75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053187" y="5961781"/>
            <a:ext cx="217170" cy="244475"/>
          </a:xfrm>
          <a:custGeom>
            <a:avLst/>
            <a:gdLst/>
            <a:ahLst/>
            <a:cxnLst/>
            <a:rect l="l" t="t" r="r" b="b"/>
            <a:pathLst>
              <a:path w="217170" h="244475">
                <a:moveTo>
                  <a:pt x="40801" y="0"/>
                </a:moveTo>
                <a:lnTo>
                  <a:pt x="21249" y="457"/>
                </a:lnTo>
                <a:lnTo>
                  <a:pt x="7041" y="2213"/>
                </a:lnTo>
                <a:lnTo>
                  <a:pt x="0" y="4752"/>
                </a:lnTo>
                <a:lnTo>
                  <a:pt x="1949" y="7555"/>
                </a:lnTo>
                <a:lnTo>
                  <a:pt x="15085" y="11883"/>
                </a:lnTo>
                <a:lnTo>
                  <a:pt x="38615" y="21162"/>
                </a:lnTo>
                <a:lnTo>
                  <a:pt x="104952" y="64988"/>
                </a:lnTo>
                <a:lnTo>
                  <a:pt x="141805" y="104744"/>
                </a:lnTo>
                <a:lnTo>
                  <a:pt x="177148" y="159867"/>
                </a:lnTo>
                <a:lnTo>
                  <a:pt x="208003" y="232963"/>
                </a:lnTo>
                <a:lnTo>
                  <a:pt x="213241" y="244309"/>
                </a:lnTo>
                <a:lnTo>
                  <a:pt x="216009" y="242783"/>
                </a:lnTo>
                <a:lnTo>
                  <a:pt x="216886" y="233704"/>
                </a:lnTo>
                <a:lnTo>
                  <a:pt x="216450" y="222388"/>
                </a:lnTo>
                <a:lnTo>
                  <a:pt x="207601" y="169290"/>
                </a:lnTo>
                <a:lnTo>
                  <a:pt x="191292" y="121803"/>
                </a:lnTo>
                <a:lnTo>
                  <a:pt x="168751" y="80828"/>
                </a:lnTo>
                <a:lnTo>
                  <a:pt x="141204" y="47261"/>
                </a:lnTo>
                <a:lnTo>
                  <a:pt x="109879" y="22002"/>
                </a:lnTo>
                <a:lnTo>
                  <a:pt x="76002" y="5948"/>
                </a:lnTo>
                <a:lnTo>
                  <a:pt x="40801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357265" y="5849594"/>
            <a:ext cx="60325" cy="75565"/>
          </a:xfrm>
          <a:custGeom>
            <a:avLst/>
            <a:gdLst/>
            <a:ahLst/>
            <a:cxnLst/>
            <a:rect l="l" t="t" r="r" b="b"/>
            <a:pathLst>
              <a:path w="60325" h="75564">
                <a:moveTo>
                  <a:pt x="39111" y="0"/>
                </a:moveTo>
                <a:lnTo>
                  <a:pt x="1249" y="31836"/>
                </a:lnTo>
                <a:lnTo>
                  <a:pt x="0" y="46933"/>
                </a:lnTo>
                <a:lnTo>
                  <a:pt x="3308" y="60131"/>
                </a:lnTo>
                <a:lnTo>
                  <a:pt x="10537" y="70033"/>
                </a:lnTo>
                <a:lnTo>
                  <a:pt x="21050" y="75243"/>
                </a:lnTo>
                <a:lnTo>
                  <a:pt x="32982" y="74534"/>
                </a:lnTo>
                <a:lnTo>
                  <a:pt x="44081" y="68310"/>
                </a:lnTo>
                <a:lnTo>
                  <a:pt x="53130" y="57593"/>
                </a:lnTo>
                <a:lnTo>
                  <a:pt x="58911" y="43406"/>
                </a:lnTo>
                <a:lnTo>
                  <a:pt x="60161" y="28305"/>
                </a:lnTo>
                <a:lnTo>
                  <a:pt x="56853" y="15107"/>
                </a:lnTo>
                <a:lnTo>
                  <a:pt x="49624" y="5208"/>
                </a:lnTo>
                <a:lnTo>
                  <a:pt x="39111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501757" y="5940701"/>
            <a:ext cx="65304" cy="72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74732" y="5912781"/>
            <a:ext cx="62230" cy="74295"/>
          </a:xfrm>
          <a:custGeom>
            <a:avLst/>
            <a:gdLst/>
            <a:ahLst/>
            <a:cxnLst/>
            <a:rect l="l" t="t" r="r" b="b"/>
            <a:pathLst>
              <a:path w="62229" h="74295">
                <a:moveTo>
                  <a:pt x="29670" y="0"/>
                </a:moveTo>
                <a:lnTo>
                  <a:pt x="17725" y="426"/>
                </a:lnTo>
                <a:lnTo>
                  <a:pt x="7860" y="6610"/>
                </a:lnTo>
                <a:lnTo>
                  <a:pt x="1793" y="17146"/>
                </a:lnTo>
                <a:lnTo>
                  <a:pt x="0" y="30585"/>
                </a:lnTo>
                <a:lnTo>
                  <a:pt x="2958" y="45481"/>
                </a:lnTo>
                <a:lnTo>
                  <a:pt x="10319" y="59042"/>
                </a:lnTo>
                <a:lnTo>
                  <a:pt x="20533" y="68842"/>
                </a:lnTo>
                <a:lnTo>
                  <a:pt x="32276" y="73977"/>
                </a:lnTo>
                <a:lnTo>
                  <a:pt x="44220" y="73545"/>
                </a:lnTo>
                <a:lnTo>
                  <a:pt x="54090" y="67367"/>
                </a:lnTo>
                <a:lnTo>
                  <a:pt x="60157" y="56834"/>
                </a:lnTo>
                <a:lnTo>
                  <a:pt x="61948" y="43396"/>
                </a:lnTo>
                <a:lnTo>
                  <a:pt x="58989" y="28501"/>
                </a:lnTo>
                <a:lnTo>
                  <a:pt x="51627" y="14939"/>
                </a:lnTo>
                <a:lnTo>
                  <a:pt x="41413" y="5138"/>
                </a:lnTo>
                <a:lnTo>
                  <a:pt x="29670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236980"/>
          </a:xfrm>
          <a:custGeom>
            <a:avLst/>
            <a:gdLst/>
            <a:ahLst/>
            <a:cxnLst/>
            <a:rect l="l" t="t" r="r" b="b"/>
            <a:pathLst>
              <a:path w="9144000" h="1236980">
                <a:moveTo>
                  <a:pt x="9143998" y="0"/>
                </a:moveTo>
                <a:lnTo>
                  <a:pt x="0" y="0"/>
                </a:lnTo>
                <a:lnTo>
                  <a:pt x="0" y="1234084"/>
                </a:lnTo>
                <a:lnTo>
                  <a:pt x="640114" y="1236814"/>
                </a:lnTo>
                <a:lnTo>
                  <a:pt x="2059853" y="1224008"/>
                </a:lnTo>
                <a:lnTo>
                  <a:pt x="3164748" y="1192869"/>
                </a:lnTo>
                <a:lnTo>
                  <a:pt x="4145542" y="1146489"/>
                </a:lnTo>
                <a:lnTo>
                  <a:pt x="5069533" y="1084974"/>
                </a:lnTo>
                <a:lnTo>
                  <a:pt x="5998104" y="1005050"/>
                </a:lnTo>
                <a:lnTo>
                  <a:pt x="6993612" y="899520"/>
                </a:lnTo>
                <a:lnTo>
                  <a:pt x="8073816" y="763363"/>
                </a:lnTo>
                <a:lnTo>
                  <a:pt x="9143998" y="608838"/>
                </a:lnTo>
                <a:lnTo>
                  <a:pt x="9143998" y="0"/>
                </a:lnTo>
                <a:close/>
              </a:path>
            </a:pathLst>
          </a:custGeom>
          <a:solidFill>
            <a:srgbClr val="1729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0851" y="0"/>
            <a:ext cx="466725" cy="993775"/>
          </a:xfrm>
          <a:custGeom>
            <a:avLst/>
            <a:gdLst/>
            <a:ahLst/>
            <a:cxnLst/>
            <a:rect l="l" t="t" r="r" b="b"/>
            <a:pathLst>
              <a:path w="466725" h="993775">
                <a:moveTo>
                  <a:pt x="349997" y="0"/>
                </a:moveTo>
                <a:lnTo>
                  <a:pt x="0" y="0"/>
                </a:lnTo>
                <a:lnTo>
                  <a:pt x="25929" y="34779"/>
                </a:lnTo>
                <a:lnTo>
                  <a:pt x="50837" y="70488"/>
                </a:lnTo>
                <a:lnTo>
                  <a:pt x="74738" y="107159"/>
                </a:lnTo>
                <a:lnTo>
                  <a:pt x="97643" y="144826"/>
                </a:lnTo>
                <a:lnTo>
                  <a:pt x="119568" y="183522"/>
                </a:lnTo>
                <a:lnTo>
                  <a:pt x="140523" y="223280"/>
                </a:lnTo>
                <a:lnTo>
                  <a:pt x="160523" y="264135"/>
                </a:lnTo>
                <a:lnTo>
                  <a:pt x="179580" y="306118"/>
                </a:lnTo>
                <a:lnTo>
                  <a:pt x="197709" y="349264"/>
                </a:lnTo>
                <a:lnTo>
                  <a:pt x="214921" y="393606"/>
                </a:lnTo>
                <a:lnTo>
                  <a:pt x="231229" y="439177"/>
                </a:lnTo>
                <a:lnTo>
                  <a:pt x="246648" y="486010"/>
                </a:lnTo>
                <a:lnTo>
                  <a:pt x="261190" y="534140"/>
                </a:lnTo>
                <a:lnTo>
                  <a:pt x="274868" y="583599"/>
                </a:lnTo>
                <a:lnTo>
                  <a:pt x="287695" y="634420"/>
                </a:lnTo>
                <a:lnTo>
                  <a:pt x="299685" y="686637"/>
                </a:lnTo>
                <a:lnTo>
                  <a:pt x="310850" y="740284"/>
                </a:lnTo>
                <a:lnTo>
                  <a:pt x="321203" y="795393"/>
                </a:lnTo>
                <a:lnTo>
                  <a:pt x="330758" y="851998"/>
                </a:lnTo>
                <a:lnTo>
                  <a:pt x="339528" y="910132"/>
                </a:lnTo>
                <a:lnTo>
                  <a:pt x="349066" y="958878"/>
                </a:lnTo>
                <a:lnTo>
                  <a:pt x="361195" y="987251"/>
                </a:lnTo>
                <a:lnTo>
                  <a:pt x="374198" y="993191"/>
                </a:lnTo>
                <a:lnTo>
                  <a:pt x="386359" y="974636"/>
                </a:lnTo>
                <a:lnTo>
                  <a:pt x="409948" y="900974"/>
                </a:lnTo>
                <a:lnTo>
                  <a:pt x="420922" y="860663"/>
                </a:lnTo>
                <a:lnTo>
                  <a:pt x="431122" y="818266"/>
                </a:lnTo>
                <a:lnTo>
                  <a:pt x="440376" y="773959"/>
                </a:lnTo>
                <a:lnTo>
                  <a:pt x="448515" y="727918"/>
                </a:lnTo>
                <a:lnTo>
                  <a:pt x="455369" y="680321"/>
                </a:lnTo>
                <a:lnTo>
                  <a:pt x="460767" y="631342"/>
                </a:lnTo>
                <a:lnTo>
                  <a:pt x="464539" y="581159"/>
                </a:lnTo>
                <a:lnTo>
                  <a:pt x="466515" y="529947"/>
                </a:lnTo>
                <a:lnTo>
                  <a:pt x="466523" y="477882"/>
                </a:lnTo>
                <a:lnTo>
                  <a:pt x="464395" y="425141"/>
                </a:lnTo>
                <a:lnTo>
                  <a:pt x="459959" y="371899"/>
                </a:lnTo>
                <a:lnTo>
                  <a:pt x="453046" y="318334"/>
                </a:lnTo>
                <a:lnTo>
                  <a:pt x="443485" y="264620"/>
                </a:lnTo>
                <a:lnTo>
                  <a:pt x="431105" y="210935"/>
                </a:lnTo>
                <a:lnTo>
                  <a:pt x="415737" y="157454"/>
                </a:lnTo>
                <a:lnTo>
                  <a:pt x="397210" y="104354"/>
                </a:lnTo>
                <a:lnTo>
                  <a:pt x="375353" y="51810"/>
                </a:lnTo>
                <a:lnTo>
                  <a:pt x="349997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6440" y="0"/>
            <a:ext cx="382270" cy="1193165"/>
          </a:xfrm>
          <a:custGeom>
            <a:avLst/>
            <a:gdLst/>
            <a:ahLst/>
            <a:cxnLst/>
            <a:rect l="l" t="t" r="r" b="b"/>
            <a:pathLst>
              <a:path w="382269" h="1193165">
                <a:moveTo>
                  <a:pt x="381702" y="0"/>
                </a:moveTo>
                <a:lnTo>
                  <a:pt x="95382" y="0"/>
                </a:lnTo>
                <a:lnTo>
                  <a:pt x="78801" y="45133"/>
                </a:lnTo>
                <a:lnTo>
                  <a:pt x="63793" y="90997"/>
                </a:lnTo>
                <a:lnTo>
                  <a:pt x="50359" y="137533"/>
                </a:lnTo>
                <a:lnTo>
                  <a:pt x="38504" y="184681"/>
                </a:lnTo>
                <a:lnTo>
                  <a:pt x="28231" y="232382"/>
                </a:lnTo>
                <a:lnTo>
                  <a:pt x="19543" y="280576"/>
                </a:lnTo>
                <a:lnTo>
                  <a:pt x="12444" y="329204"/>
                </a:lnTo>
                <a:lnTo>
                  <a:pt x="6937" y="378205"/>
                </a:lnTo>
                <a:lnTo>
                  <a:pt x="3024" y="427521"/>
                </a:lnTo>
                <a:lnTo>
                  <a:pt x="711" y="477092"/>
                </a:lnTo>
                <a:lnTo>
                  <a:pt x="0" y="526858"/>
                </a:lnTo>
                <a:lnTo>
                  <a:pt x="893" y="576760"/>
                </a:lnTo>
                <a:lnTo>
                  <a:pt x="3396" y="626738"/>
                </a:lnTo>
                <a:lnTo>
                  <a:pt x="7510" y="676733"/>
                </a:lnTo>
                <a:lnTo>
                  <a:pt x="13240" y="726685"/>
                </a:lnTo>
                <a:lnTo>
                  <a:pt x="20588" y="776534"/>
                </a:lnTo>
                <a:lnTo>
                  <a:pt x="29558" y="826222"/>
                </a:lnTo>
                <a:lnTo>
                  <a:pt x="40154" y="875688"/>
                </a:lnTo>
                <a:lnTo>
                  <a:pt x="52378" y="924873"/>
                </a:lnTo>
                <a:lnTo>
                  <a:pt x="66234" y="973718"/>
                </a:lnTo>
                <a:lnTo>
                  <a:pt x="81726" y="1022162"/>
                </a:lnTo>
                <a:lnTo>
                  <a:pt x="98856" y="1070147"/>
                </a:lnTo>
                <a:lnTo>
                  <a:pt x="117629" y="1117612"/>
                </a:lnTo>
                <a:lnTo>
                  <a:pt x="142253" y="1166213"/>
                </a:lnTo>
                <a:lnTo>
                  <a:pt x="165701" y="1193141"/>
                </a:lnTo>
                <a:lnTo>
                  <a:pt x="182941" y="1190105"/>
                </a:lnTo>
                <a:lnTo>
                  <a:pt x="188942" y="1148816"/>
                </a:lnTo>
                <a:lnTo>
                  <a:pt x="188045" y="1082087"/>
                </a:lnTo>
                <a:lnTo>
                  <a:pt x="188124" y="1017129"/>
                </a:lnTo>
                <a:lnTo>
                  <a:pt x="189162" y="953906"/>
                </a:lnTo>
                <a:lnTo>
                  <a:pt x="191138" y="892383"/>
                </a:lnTo>
                <a:lnTo>
                  <a:pt x="194033" y="832526"/>
                </a:lnTo>
                <a:lnTo>
                  <a:pt x="197830" y="774300"/>
                </a:lnTo>
                <a:lnTo>
                  <a:pt x="202508" y="717668"/>
                </a:lnTo>
                <a:lnTo>
                  <a:pt x="208048" y="662598"/>
                </a:lnTo>
                <a:lnTo>
                  <a:pt x="214432" y="609053"/>
                </a:lnTo>
                <a:lnTo>
                  <a:pt x="221641" y="556998"/>
                </a:lnTo>
                <a:lnTo>
                  <a:pt x="229654" y="506399"/>
                </a:lnTo>
                <a:lnTo>
                  <a:pt x="238454" y="457220"/>
                </a:lnTo>
                <a:lnTo>
                  <a:pt x="248022" y="409427"/>
                </a:lnTo>
                <a:lnTo>
                  <a:pt x="258337" y="362985"/>
                </a:lnTo>
                <a:lnTo>
                  <a:pt x="269382" y="317858"/>
                </a:lnTo>
                <a:lnTo>
                  <a:pt x="281137" y="274011"/>
                </a:lnTo>
                <a:lnTo>
                  <a:pt x="293582" y="231410"/>
                </a:lnTo>
                <a:lnTo>
                  <a:pt x="306700" y="190019"/>
                </a:lnTo>
                <a:lnTo>
                  <a:pt x="320471" y="149804"/>
                </a:lnTo>
                <a:lnTo>
                  <a:pt x="334876" y="110730"/>
                </a:lnTo>
                <a:lnTo>
                  <a:pt x="349895" y="72761"/>
                </a:lnTo>
                <a:lnTo>
                  <a:pt x="365510" y="35862"/>
                </a:lnTo>
                <a:lnTo>
                  <a:pt x="381702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79701" y="0"/>
            <a:ext cx="396875" cy="523875"/>
          </a:xfrm>
          <a:custGeom>
            <a:avLst/>
            <a:gdLst/>
            <a:ahLst/>
            <a:cxnLst/>
            <a:rect l="l" t="t" r="r" b="b"/>
            <a:pathLst>
              <a:path w="396875" h="523875">
                <a:moveTo>
                  <a:pt x="396650" y="0"/>
                </a:moveTo>
                <a:lnTo>
                  <a:pt x="128879" y="0"/>
                </a:lnTo>
                <a:lnTo>
                  <a:pt x="104242" y="51762"/>
                </a:lnTo>
                <a:lnTo>
                  <a:pt x="82674" y="103287"/>
                </a:lnTo>
                <a:lnTo>
                  <a:pt x="64014" y="154315"/>
                </a:lnTo>
                <a:lnTo>
                  <a:pt x="48101" y="204589"/>
                </a:lnTo>
                <a:lnTo>
                  <a:pt x="34772" y="253849"/>
                </a:lnTo>
                <a:lnTo>
                  <a:pt x="23865" y="301837"/>
                </a:lnTo>
                <a:lnTo>
                  <a:pt x="15219" y="348295"/>
                </a:lnTo>
                <a:lnTo>
                  <a:pt x="8671" y="392964"/>
                </a:lnTo>
                <a:lnTo>
                  <a:pt x="4060" y="435585"/>
                </a:lnTo>
                <a:lnTo>
                  <a:pt x="1223" y="475900"/>
                </a:lnTo>
                <a:lnTo>
                  <a:pt x="0" y="513651"/>
                </a:lnTo>
                <a:lnTo>
                  <a:pt x="2679" y="520197"/>
                </a:lnTo>
                <a:lnTo>
                  <a:pt x="9736" y="523717"/>
                </a:lnTo>
                <a:lnTo>
                  <a:pt x="19354" y="522754"/>
                </a:lnTo>
                <a:lnTo>
                  <a:pt x="55080" y="483908"/>
                </a:lnTo>
                <a:lnTo>
                  <a:pt x="97022" y="415175"/>
                </a:lnTo>
                <a:lnTo>
                  <a:pt x="126290" y="367060"/>
                </a:lnTo>
                <a:lnTo>
                  <a:pt x="155647" y="320505"/>
                </a:lnTo>
                <a:lnTo>
                  <a:pt x="185117" y="275475"/>
                </a:lnTo>
                <a:lnTo>
                  <a:pt x="214726" y="231933"/>
                </a:lnTo>
                <a:lnTo>
                  <a:pt x="244498" y="189846"/>
                </a:lnTo>
                <a:lnTo>
                  <a:pt x="274456" y="149178"/>
                </a:lnTo>
                <a:lnTo>
                  <a:pt x="304626" y="109894"/>
                </a:lnTo>
                <a:lnTo>
                  <a:pt x="335032" y="71960"/>
                </a:lnTo>
                <a:lnTo>
                  <a:pt x="365699" y="35340"/>
                </a:lnTo>
                <a:lnTo>
                  <a:pt x="396650" y="0"/>
                </a:lnTo>
                <a:close/>
              </a:path>
            </a:pathLst>
          </a:custGeom>
          <a:solidFill>
            <a:srgbClr val="E75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965"/>
            <a:ext cx="9144000" cy="6857365"/>
          </a:xfrm>
          <a:custGeom>
            <a:avLst/>
            <a:gdLst/>
            <a:ahLst/>
            <a:cxnLst/>
            <a:rect l="l" t="t" r="r" b="b"/>
            <a:pathLst>
              <a:path w="9144000" h="6857365">
                <a:moveTo>
                  <a:pt x="0" y="625245"/>
                </a:moveTo>
                <a:lnTo>
                  <a:pt x="0" y="6857033"/>
                </a:lnTo>
                <a:lnTo>
                  <a:pt x="9143998" y="6857033"/>
                </a:lnTo>
                <a:lnTo>
                  <a:pt x="9143998" y="627975"/>
                </a:lnTo>
                <a:lnTo>
                  <a:pt x="640114" y="627975"/>
                </a:lnTo>
                <a:lnTo>
                  <a:pt x="0" y="625245"/>
                </a:lnTo>
                <a:close/>
              </a:path>
              <a:path w="9144000" h="6857365">
                <a:moveTo>
                  <a:pt x="9143998" y="0"/>
                </a:moveTo>
                <a:lnTo>
                  <a:pt x="8073816" y="154524"/>
                </a:lnTo>
                <a:lnTo>
                  <a:pt x="6993612" y="290682"/>
                </a:lnTo>
                <a:lnTo>
                  <a:pt x="5998104" y="396212"/>
                </a:lnTo>
                <a:lnTo>
                  <a:pt x="5069533" y="476135"/>
                </a:lnTo>
                <a:lnTo>
                  <a:pt x="4145542" y="537650"/>
                </a:lnTo>
                <a:lnTo>
                  <a:pt x="3164748" y="584031"/>
                </a:lnTo>
                <a:lnTo>
                  <a:pt x="2059853" y="615169"/>
                </a:lnTo>
                <a:lnTo>
                  <a:pt x="640114" y="627975"/>
                </a:lnTo>
                <a:lnTo>
                  <a:pt x="9143998" y="627975"/>
                </a:lnTo>
                <a:lnTo>
                  <a:pt x="914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4555" y="93772"/>
            <a:ext cx="483044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4759" y="1447290"/>
            <a:ext cx="7890509" cy="3064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2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3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818" y="6484375"/>
            <a:ext cx="387328" cy="81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01485" y="6222812"/>
            <a:ext cx="357566" cy="2181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3813175"/>
          </a:xfrm>
          <a:custGeom>
            <a:avLst/>
            <a:gdLst/>
            <a:ahLst/>
            <a:cxnLst/>
            <a:rect l="l" t="t" r="r" b="b"/>
            <a:pathLst>
              <a:path w="9144000" h="3813175">
                <a:moveTo>
                  <a:pt x="9143998" y="0"/>
                </a:moveTo>
                <a:lnTo>
                  <a:pt x="0" y="0"/>
                </a:lnTo>
                <a:lnTo>
                  <a:pt x="0" y="3810511"/>
                </a:lnTo>
                <a:lnTo>
                  <a:pt x="640114" y="3812992"/>
                </a:lnTo>
                <a:lnTo>
                  <a:pt x="2161888" y="3799477"/>
                </a:lnTo>
                <a:lnTo>
                  <a:pt x="3362227" y="3765795"/>
                </a:lnTo>
                <a:lnTo>
                  <a:pt x="4437557" y="3714709"/>
                </a:lnTo>
                <a:lnTo>
                  <a:pt x="5459263" y="3646064"/>
                </a:lnTo>
                <a:lnTo>
                  <a:pt x="6492701" y="3556281"/>
                </a:lnTo>
                <a:lnTo>
                  <a:pt x="7605489" y="3437703"/>
                </a:lnTo>
                <a:lnTo>
                  <a:pt x="8930624" y="3270067"/>
                </a:lnTo>
                <a:lnTo>
                  <a:pt x="9143998" y="3240698"/>
                </a:lnTo>
                <a:lnTo>
                  <a:pt x="9143998" y="0"/>
                </a:lnTo>
                <a:close/>
              </a:path>
            </a:pathLst>
          </a:custGeom>
          <a:solidFill>
            <a:srgbClr val="1729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44490"/>
            <a:ext cx="790575" cy="2876550"/>
          </a:xfrm>
          <a:custGeom>
            <a:avLst/>
            <a:gdLst/>
            <a:ahLst/>
            <a:cxnLst/>
            <a:rect l="l" t="t" r="r" b="b"/>
            <a:pathLst>
              <a:path w="790575" h="2876550">
                <a:moveTo>
                  <a:pt x="0" y="0"/>
                </a:moveTo>
                <a:lnTo>
                  <a:pt x="0" y="1162890"/>
                </a:lnTo>
                <a:lnTo>
                  <a:pt x="14585" y="1190685"/>
                </a:lnTo>
                <a:lnTo>
                  <a:pt x="35099" y="1231037"/>
                </a:lnTo>
                <a:lnTo>
                  <a:pt x="55196" y="1271852"/>
                </a:lnTo>
                <a:lnTo>
                  <a:pt x="74879" y="1313137"/>
                </a:lnTo>
                <a:lnTo>
                  <a:pt x="94150" y="1354896"/>
                </a:lnTo>
                <a:lnTo>
                  <a:pt x="113012" y="1397137"/>
                </a:lnTo>
                <a:lnTo>
                  <a:pt x="131466" y="1439864"/>
                </a:lnTo>
                <a:lnTo>
                  <a:pt x="149516" y="1483083"/>
                </a:lnTo>
                <a:lnTo>
                  <a:pt x="167163" y="1526800"/>
                </a:lnTo>
                <a:lnTo>
                  <a:pt x="184411" y="1571020"/>
                </a:lnTo>
                <a:lnTo>
                  <a:pt x="201262" y="1615750"/>
                </a:lnTo>
                <a:lnTo>
                  <a:pt x="217718" y="1660994"/>
                </a:lnTo>
                <a:lnTo>
                  <a:pt x="233782" y="1706758"/>
                </a:lnTo>
                <a:lnTo>
                  <a:pt x="249455" y="1753048"/>
                </a:lnTo>
                <a:lnTo>
                  <a:pt x="264742" y="1799870"/>
                </a:lnTo>
                <a:lnTo>
                  <a:pt x="279644" y="1847230"/>
                </a:lnTo>
                <a:lnTo>
                  <a:pt x="294163" y="1895132"/>
                </a:lnTo>
                <a:lnTo>
                  <a:pt x="308302" y="1943583"/>
                </a:lnTo>
                <a:lnTo>
                  <a:pt x="322064" y="1992588"/>
                </a:lnTo>
                <a:lnTo>
                  <a:pt x="335451" y="2042153"/>
                </a:lnTo>
                <a:lnTo>
                  <a:pt x="348465" y="2092284"/>
                </a:lnTo>
                <a:lnTo>
                  <a:pt x="361109" y="2142986"/>
                </a:lnTo>
                <a:lnTo>
                  <a:pt x="373385" y="2194265"/>
                </a:lnTo>
                <a:lnTo>
                  <a:pt x="385297" y="2246127"/>
                </a:lnTo>
                <a:lnTo>
                  <a:pt x="396912" y="2298892"/>
                </a:lnTo>
                <a:lnTo>
                  <a:pt x="408034" y="2351620"/>
                </a:lnTo>
                <a:lnTo>
                  <a:pt x="418865" y="2405263"/>
                </a:lnTo>
                <a:lnTo>
                  <a:pt x="429340" y="2459511"/>
                </a:lnTo>
                <a:lnTo>
                  <a:pt x="439463" y="2514370"/>
                </a:lnTo>
                <a:lnTo>
                  <a:pt x="449235" y="2569846"/>
                </a:lnTo>
                <a:lnTo>
                  <a:pt x="458659" y="2625944"/>
                </a:lnTo>
                <a:lnTo>
                  <a:pt x="467738" y="2682670"/>
                </a:lnTo>
                <a:lnTo>
                  <a:pt x="480490" y="2752535"/>
                </a:lnTo>
                <a:lnTo>
                  <a:pt x="496000" y="2807690"/>
                </a:lnTo>
                <a:lnTo>
                  <a:pt x="513454" y="2847247"/>
                </a:lnTo>
                <a:lnTo>
                  <a:pt x="532041" y="2870318"/>
                </a:lnTo>
                <a:lnTo>
                  <a:pt x="550947" y="2876014"/>
                </a:lnTo>
                <a:lnTo>
                  <a:pt x="569360" y="2863449"/>
                </a:lnTo>
                <a:lnTo>
                  <a:pt x="598048" y="2801404"/>
                </a:lnTo>
                <a:lnTo>
                  <a:pt x="620836" y="2738257"/>
                </a:lnTo>
                <a:lnTo>
                  <a:pt x="642966" y="2671939"/>
                </a:lnTo>
                <a:lnTo>
                  <a:pt x="664253" y="2602626"/>
                </a:lnTo>
                <a:lnTo>
                  <a:pt x="684514" y="2530489"/>
                </a:lnTo>
                <a:lnTo>
                  <a:pt x="694201" y="2493418"/>
                </a:lnTo>
                <a:lnTo>
                  <a:pt x="703562" y="2455706"/>
                </a:lnTo>
                <a:lnTo>
                  <a:pt x="712574" y="2417375"/>
                </a:lnTo>
                <a:lnTo>
                  <a:pt x="721213" y="2378448"/>
                </a:lnTo>
                <a:lnTo>
                  <a:pt x="729457" y="2338947"/>
                </a:lnTo>
                <a:lnTo>
                  <a:pt x="737339" y="2298576"/>
                </a:lnTo>
                <a:lnTo>
                  <a:pt x="744665" y="2258306"/>
                </a:lnTo>
                <a:lnTo>
                  <a:pt x="751583" y="2217211"/>
                </a:lnTo>
                <a:lnTo>
                  <a:pt x="758013" y="2175628"/>
                </a:lnTo>
                <a:lnTo>
                  <a:pt x="763932" y="2133580"/>
                </a:lnTo>
                <a:lnTo>
                  <a:pt x="769317" y="2091087"/>
                </a:lnTo>
                <a:lnTo>
                  <a:pt x="774144" y="2048172"/>
                </a:lnTo>
                <a:lnTo>
                  <a:pt x="778391" y="2004857"/>
                </a:lnTo>
                <a:lnTo>
                  <a:pt x="782034" y="1961163"/>
                </a:lnTo>
                <a:lnTo>
                  <a:pt x="785050" y="1917112"/>
                </a:lnTo>
                <a:lnTo>
                  <a:pt x="787417" y="1872727"/>
                </a:lnTo>
                <a:lnTo>
                  <a:pt x="789110" y="1828028"/>
                </a:lnTo>
                <a:lnTo>
                  <a:pt x="790107" y="1783037"/>
                </a:lnTo>
                <a:lnTo>
                  <a:pt x="790385" y="1737777"/>
                </a:lnTo>
                <a:lnTo>
                  <a:pt x="789920" y="1692269"/>
                </a:lnTo>
                <a:lnTo>
                  <a:pt x="788690" y="1646535"/>
                </a:lnTo>
                <a:lnTo>
                  <a:pt x="786671" y="1600597"/>
                </a:lnTo>
                <a:lnTo>
                  <a:pt x="783840" y="1554476"/>
                </a:lnTo>
                <a:lnTo>
                  <a:pt x="780174" y="1508195"/>
                </a:lnTo>
                <a:lnTo>
                  <a:pt x="775651" y="1461774"/>
                </a:lnTo>
                <a:lnTo>
                  <a:pt x="770246" y="1415237"/>
                </a:lnTo>
                <a:lnTo>
                  <a:pt x="763937" y="1368604"/>
                </a:lnTo>
                <a:lnTo>
                  <a:pt x="756700" y="1321898"/>
                </a:lnTo>
                <a:lnTo>
                  <a:pt x="748513" y="1275140"/>
                </a:lnTo>
                <a:lnTo>
                  <a:pt x="739352" y="1228352"/>
                </a:lnTo>
                <a:lnTo>
                  <a:pt x="729194" y="1181556"/>
                </a:lnTo>
                <a:lnTo>
                  <a:pt x="718017" y="1134774"/>
                </a:lnTo>
                <a:lnTo>
                  <a:pt x="705796" y="1088027"/>
                </a:lnTo>
                <a:lnTo>
                  <a:pt x="692509" y="1041337"/>
                </a:lnTo>
                <a:lnTo>
                  <a:pt x="678133" y="994726"/>
                </a:lnTo>
                <a:lnTo>
                  <a:pt x="662645" y="948217"/>
                </a:lnTo>
                <a:lnTo>
                  <a:pt x="646021" y="901829"/>
                </a:lnTo>
                <a:lnTo>
                  <a:pt x="628238" y="855587"/>
                </a:lnTo>
                <a:lnTo>
                  <a:pt x="609273" y="809510"/>
                </a:lnTo>
                <a:lnTo>
                  <a:pt x="589104" y="763622"/>
                </a:lnTo>
                <a:lnTo>
                  <a:pt x="567706" y="717943"/>
                </a:lnTo>
                <a:lnTo>
                  <a:pt x="545058" y="672496"/>
                </a:lnTo>
                <a:lnTo>
                  <a:pt x="521135" y="627303"/>
                </a:lnTo>
                <a:lnTo>
                  <a:pt x="495915" y="582384"/>
                </a:lnTo>
                <a:lnTo>
                  <a:pt x="469374" y="537763"/>
                </a:lnTo>
                <a:lnTo>
                  <a:pt x="441489" y="493460"/>
                </a:lnTo>
                <a:lnTo>
                  <a:pt x="412238" y="449498"/>
                </a:lnTo>
                <a:lnTo>
                  <a:pt x="381596" y="405898"/>
                </a:lnTo>
                <a:lnTo>
                  <a:pt x="349542" y="362683"/>
                </a:lnTo>
                <a:lnTo>
                  <a:pt x="316052" y="319873"/>
                </a:lnTo>
                <a:lnTo>
                  <a:pt x="281102" y="277491"/>
                </a:lnTo>
                <a:lnTo>
                  <a:pt x="244670" y="235559"/>
                </a:lnTo>
                <a:lnTo>
                  <a:pt x="206732" y="194098"/>
                </a:lnTo>
                <a:lnTo>
                  <a:pt x="167265" y="153130"/>
                </a:lnTo>
                <a:lnTo>
                  <a:pt x="126247" y="112677"/>
                </a:lnTo>
                <a:lnTo>
                  <a:pt x="83654" y="72761"/>
                </a:lnTo>
                <a:lnTo>
                  <a:pt x="39463" y="33403"/>
                </a:lnTo>
                <a:lnTo>
                  <a:pt x="0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6763" y="0"/>
            <a:ext cx="1867535" cy="3900170"/>
          </a:xfrm>
          <a:custGeom>
            <a:avLst/>
            <a:gdLst/>
            <a:ahLst/>
            <a:cxnLst/>
            <a:rect l="l" t="t" r="r" b="b"/>
            <a:pathLst>
              <a:path w="1867535" h="3900170">
                <a:moveTo>
                  <a:pt x="1866997" y="0"/>
                </a:moveTo>
                <a:lnTo>
                  <a:pt x="1142799" y="0"/>
                </a:lnTo>
                <a:lnTo>
                  <a:pt x="1104356" y="28152"/>
                </a:lnTo>
                <a:lnTo>
                  <a:pt x="1066559" y="56897"/>
                </a:lnTo>
                <a:lnTo>
                  <a:pt x="1029411" y="86227"/>
                </a:lnTo>
                <a:lnTo>
                  <a:pt x="992910" y="116131"/>
                </a:lnTo>
                <a:lnTo>
                  <a:pt x="957058" y="146601"/>
                </a:lnTo>
                <a:lnTo>
                  <a:pt x="921856" y="177626"/>
                </a:lnTo>
                <a:lnTo>
                  <a:pt x="887303" y="209198"/>
                </a:lnTo>
                <a:lnTo>
                  <a:pt x="853401" y="241307"/>
                </a:lnTo>
                <a:lnTo>
                  <a:pt x="820150" y="273943"/>
                </a:lnTo>
                <a:lnTo>
                  <a:pt x="787550" y="307098"/>
                </a:lnTo>
                <a:lnTo>
                  <a:pt x="755603" y="340762"/>
                </a:lnTo>
                <a:lnTo>
                  <a:pt x="724308" y="374925"/>
                </a:lnTo>
                <a:lnTo>
                  <a:pt x="693666" y="409578"/>
                </a:lnTo>
                <a:lnTo>
                  <a:pt x="663678" y="444712"/>
                </a:lnTo>
                <a:lnTo>
                  <a:pt x="634345" y="480317"/>
                </a:lnTo>
                <a:lnTo>
                  <a:pt x="605667" y="516384"/>
                </a:lnTo>
                <a:lnTo>
                  <a:pt x="577644" y="552904"/>
                </a:lnTo>
                <a:lnTo>
                  <a:pt x="550277" y="589867"/>
                </a:lnTo>
                <a:lnTo>
                  <a:pt x="523566" y="627264"/>
                </a:lnTo>
                <a:lnTo>
                  <a:pt x="497513" y="665085"/>
                </a:lnTo>
                <a:lnTo>
                  <a:pt x="472118" y="703321"/>
                </a:lnTo>
                <a:lnTo>
                  <a:pt x="447381" y="741963"/>
                </a:lnTo>
                <a:lnTo>
                  <a:pt x="423303" y="781001"/>
                </a:lnTo>
                <a:lnTo>
                  <a:pt x="399884" y="820426"/>
                </a:lnTo>
                <a:lnTo>
                  <a:pt x="377125" y="860228"/>
                </a:lnTo>
                <a:lnTo>
                  <a:pt x="355027" y="900398"/>
                </a:lnTo>
                <a:lnTo>
                  <a:pt x="333589" y="940927"/>
                </a:lnTo>
                <a:lnTo>
                  <a:pt x="312814" y="981806"/>
                </a:lnTo>
                <a:lnTo>
                  <a:pt x="292700" y="1023024"/>
                </a:lnTo>
                <a:lnTo>
                  <a:pt x="273250" y="1064573"/>
                </a:lnTo>
                <a:lnTo>
                  <a:pt x="254463" y="1106442"/>
                </a:lnTo>
                <a:lnTo>
                  <a:pt x="236339" y="1148624"/>
                </a:lnTo>
                <a:lnTo>
                  <a:pt x="218880" y="1191108"/>
                </a:lnTo>
                <a:lnTo>
                  <a:pt x="202087" y="1233885"/>
                </a:lnTo>
                <a:lnTo>
                  <a:pt x="185958" y="1276945"/>
                </a:lnTo>
                <a:lnTo>
                  <a:pt x="170496" y="1320280"/>
                </a:lnTo>
                <a:lnTo>
                  <a:pt x="155701" y="1363880"/>
                </a:lnTo>
                <a:lnTo>
                  <a:pt x="141573" y="1407734"/>
                </a:lnTo>
                <a:lnTo>
                  <a:pt x="128112" y="1451835"/>
                </a:lnTo>
                <a:lnTo>
                  <a:pt x="115320" y="1496173"/>
                </a:lnTo>
                <a:lnTo>
                  <a:pt x="103198" y="1540738"/>
                </a:lnTo>
                <a:lnTo>
                  <a:pt x="91744" y="1585520"/>
                </a:lnTo>
                <a:lnTo>
                  <a:pt x="80961" y="1630511"/>
                </a:lnTo>
                <a:lnTo>
                  <a:pt x="70848" y="1675702"/>
                </a:lnTo>
                <a:lnTo>
                  <a:pt x="61406" y="1721082"/>
                </a:lnTo>
                <a:lnTo>
                  <a:pt x="52637" y="1766642"/>
                </a:lnTo>
                <a:lnTo>
                  <a:pt x="44539" y="1812373"/>
                </a:lnTo>
                <a:lnTo>
                  <a:pt x="37114" y="1858266"/>
                </a:lnTo>
                <a:lnTo>
                  <a:pt x="30363" y="1904310"/>
                </a:lnTo>
                <a:lnTo>
                  <a:pt x="24286" y="1950498"/>
                </a:lnTo>
                <a:lnTo>
                  <a:pt x="18883" y="1996819"/>
                </a:lnTo>
                <a:lnTo>
                  <a:pt x="14156" y="2043264"/>
                </a:lnTo>
                <a:lnTo>
                  <a:pt x="10104" y="2089823"/>
                </a:lnTo>
                <a:lnTo>
                  <a:pt x="6728" y="2136488"/>
                </a:lnTo>
                <a:lnTo>
                  <a:pt x="4030" y="2183248"/>
                </a:lnTo>
                <a:lnTo>
                  <a:pt x="2008" y="2230095"/>
                </a:lnTo>
                <a:lnTo>
                  <a:pt x="665" y="2277019"/>
                </a:lnTo>
                <a:lnTo>
                  <a:pt x="0" y="2324011"/>
                </a:lnTo>
                <a:lnTo>
                  <a:pt x="13" y="2371061"/>
                </a:lnTo>
                <a:lnTo>
                  <a:pt x="707" y="2418160"/>
                </a:lnTo>
                <a:lnTo>
                  <a:pt x="2081" y="2465298"/>
                </a:lnTo>
                <a:lnTo>
                  <a:pt x="4135" y="2512466"/>
                </a:lnTo>
                <a:lnTo>
                  <a:pt x="6871" y="2559655"/>
                </a:lnTo>
                <a:lnTo>
                  <a:pt x="10289" y="2606856"/>
                </a:lnTo>
                <a:lnTo>
                  <a:pt x="14389" y="2654058"/>
                </a:lnTo>
                <a:lnTo>
                  <a:pt x="19172" y="2701253"/>
                </a:lnTo>
                <a:lnTo>
                  <a:pt x="24638" y="2748431"/>
                </a:lnTo>
                <a:lnTo>
                  <a:pt x="30789" y="2795583"/>
                </a:lnTo>
                <a:lnTo>
                  <a:pt x="37624" y="2842699"/>
                </a:lnTo>
                <a:lnTo>
                  <a:pt x="45145" y="2889770"/>
                </a:lnTo>
                <a:lnTo>
                  <a:pt x="53351" y="2936787"/>
                </a:lnTo>
                <a:lnTo>
                  <a:pt x="62243" y="2983740"/>
                </a:lnTo>
                <a:lnTo>
                  <a:pt x="71823" y="3030620"/>
                </a:lnTo>
                <a:lnTo>
                  <a:pt x="82090" y="3077417"/>
                </a:lnTo>
                <a:lnTo>
                  <a:pt x="93045" y="3124122"/>
                </a:lnTo>
                <a:lnTo>
                  <a:pt x="104688" y="3170726"/>
                </a:lnTo>
                <a:lnTo>
                  <a:pt x="117021" y="3217220"/>
                </a:lnTo>
                <a:lnTo>
                  <a:pt x="130043" y="3263593"/>
                </a:lnTo>
                <a:lnTo>
                  <a:pt x="143756" y="3309837"/>
                </a:lnTo>
                <a:lnTo>
                  <a:pt x="158159" y="3355941"/>
                </a:lnTo>
                <a:lnTo>
                  <a:pt x="173254" y="3401898"/>
                </a:lnTo>
                <a:lnTo>
                  <a:pt x="189041" y="3447697"/>
                </a:lnTo>
                <a:lnTo>
                  <a:pt x="205520" y="3493329"/>
                </a:lnTo>
                <a:lnTo>
                  <a:pt x="222692" y="3538784"/>
                </a:lnTo>
                <a:lnTo>
                  <a:pt x="240558" y="3584054"/>
                </a:lnTo>
                <a:lnTo>
                  <a:pt x="259118" y="3629128"/>
                </a:lnTo>
                <a:lnTo>
                  <a:pt x="278373" y="3673998"/>
                </a:lnTo>
                <a:lnTo>
                  <a:pt x="298323" y="3718653"/>
                </a:lnTo>
                <a:lnTo>
                  <a:pt x="322837" y="3768364"/>
                </a:lnTo>
                <a:lnTo>
                  <a:pt x="348100" y="3811901"/>
                </a:lnTo>
                <a:lnTo>
                  <a:pt x="373294" y="3848038"/>
                </a:lnTo>
                <a:lnTo>
                  <a:pt x="420210" y="3893206"/>
                </a:lnTo>
                <a:lnTo>
                  <a:pt x="440299" y="3899784"/>
                </a:lnTo>
                <a:lnTo>
                  <a:pt x="457053" y="3894056"/>
                </a:lnTo>
                <a:lnTo>
                  <a:pt x="469656" y="3874795"/>
                </a:lnTo>
                <a:lnTo>
                  <a:pt x="477291" y="3840776"/>
                </a:lnTo>
                <a:lnTo>
                  <a:pt x="479141" y="3790770"/>
                </a:lnTo>
                <a:lnTo>
                  <a:pt x="479394" y="3718653"/>
                </a:lnTo>
                <a:lnTo>
                  <a:pt x="480140" y="3647931"/>
                </a:lnTo>
                <a:lnTo>
                  <a:pt x="481383" y="3577788"/>
                </a:lnTo>
                <a:lnTo>
                  <a:pt x="483115" y="3508487"/>
                </a:lnTo>
                <a:lnTo>
                  <a:pt x="485334" y="3440020"/>
                </a:lnTo>
                <a:lnTo>
                  <a:pt x="488033" y="3372380"/>
                </a:lnTo>
                <a:lnTo>
                  <a:pt x="491211" y="3305559"/>
                </a:lnTo>
                <a:lnTo>
                  <a:pt x="494861" y="3239549"/>
                </a:lnTo>
                <a:lnTo>
                  <a:pt x="498980" y="3174343"/>
                </a:lnTo>
                <a:lnTo>
                  <a:pt x="503565" y="3109934"/>
                </a:lnTo>
                <a:lnTo>
                  <a:pt x="508610" y="3046314"/>
                </a:lnTo>
                <a:lnTo>
                  <a:pt x="514111" y="2983475"/>
                </a:lnTo>
                <a:lnTo>
                  <a:pt x="520065" y="2921410"/>
                </a:lnTo>
                <a:lnTo>
                  <a:pt x="526467" y="2860112"/>
                </a:lnTo>
                <a:lnTo>
                  <a:pt x="533313" y="2799572"/>
                </a:lnTo>
                <a:lnTo>
                  <a:pt x="540598" y="2739785"/>
                </a:lnTo>
                <a:lnTo>
                  <a:pt x="548320" y="2680741"/>
                </a:lnTo>
                <a:lnTo>
                  <a:pt x="556473" y="2622433"/>
                </a:lnTo>
                <a:lnTo>
                  <a:pt x="565053" y="2564855"/>
                </a:lnTo>
                <a:lnTo>
                  <a:pt x="574056" y="2507997"/>
                </a:lnTo>
                <a:lnTo>
                  <a:pt x="583478" y="2451854"/>
                </a:lnTo>
                <a:lnTo>
                  <a:pt x="593315" y="2396417"/>
                </a:lnTo>
                <a:lnTo>
                  <a:pt x="603563" y="2341679"/>
                </a:lnTo>
                <a:lnTo>
                  <a:pt x="614217" y="2287633"/>
                </a:lnTo>
                <a:lnTo>
                  <a:pt x="625273" y="2234270"/>
                </a:lnTo>
                <a:lnTo>
                  <a:pt x="636727" y="2181584"/>
                </a:lnTo>
                <a:lnTo>
                  <a:pt x="648575" y="2129566"/>
                </a:lnTo>
                <a:lnTo>
                  <a:pt x="660813" y="2078210"/>
                </a:lnTo>
                <a:lnTo>
                  <a:pt x="673437" y="2027508"/>
                </a:lnTo>
                <a:lnTo>
                  <a:pt x="686442" y="1977452"/>
                </a:lnTo>
                <a:lnTo>
                  <a:pt x="699824" y="1928035"/>
                </a:lnTo>
                <a:lnTo>
                  <a:pt x="713579" y="1879249"/>
                </a:lnTo>
                <a:lnTo>
                  <a:pt x="727704" y="1831087"/>
                </a:lnTo>
                <a:lnTo>
                  <a:pt x="742192" y="1783541"/>
                </a:lnTo>
                <a:lnTo>
                  <a:pt x="757042" y="1736604"/>
                </a:lnTo>
                <a:lnTo>
                  <a:pt x="772248" y="1690269"/>
                </a:lnTo>
                <a:lnTo>
                  <a:pt x="787805" y="1644527"/>
                </a:lnTo>
                <a:lnTo>
                  <a:pt x="803711" y="1599371"/>
                </a:lnTo>
                <a:lnTo>
                  <a:pt x="819961" y="1554794"/>
                </a:lnTo>
                <a:lnTo>
                  <a:pt x="836551" y="1510788"/>
                </a:lnTo>
                <a:lnTo>
                  <a:pt x="853476" y="1467346"/>
                </a:lnTo>
                <a:lnTo>
                  <a:pt x="870732" y="1424461"/>
                </a:lnTo>
                <a:lnTo>
                  <a:pt x="888316" y="1382124"/>
                </a:lnTo>
                <a:lnTo>
                  <a:pt x="906222" y="1340328"/>
                </a:lnTo>
                <a:lnTo>
                  <a:pt x="924448" y="1299066"/>
                </a:lnTo>
                <a:lnTo>
                  <a:pt x="942987" y="1258330"/>
                </a:lnTo>
                <a:lnTo>
                  <a:pt x="961838" y="1218112"/>
                </a:lnTo>
                <a:lnTo>
                  <a:pt x="980995" y="1178406"/>
                </a:lnTo>
                <a:lnTo>
                  <a:pt x="1000454" y="1139204"/>
                </a:lnTo>
                <a:lnTo>
                  <a:pt x="1020210" y="1100497"/>
                </a:lnTo>
                <a:lnTo>
                  <a:pt x="1040261" y="1062280"/>
                </a:lnTo>
                <a:lnTo>
                  <a:pt x="1060601" y="1024543"/>
                </a:lnTo>
                <a:lnTo>
                  <a:pt x="1081227" y="987280"/>
                </a:lnTo>
                <a:lnTo>
                  <a:pt x="1102134" y="950483"/>
                </a:lnTo>
                <a:lnTo>
                  <a:pt x="1123318" y="914145"/>
                </a:lnTo>
                <a:lnTo>
                  <a:pt x="1144775" y="878258"/>
                </a:lnTo>
                <a:lnTo>
                  <a:pt x="1166501" y="842814"/>
                </a:lnTo>
                <a:lnTo>
                  <a:pt x="1188491" y="807807"/>
                </a:lnTo>
                <a:lnTo>
                  <a:pt x="1210742" y="773228"/>
                </a:lnTo>
                <a:lnTo>
                  <a:pt x="1233249" y="739070"/>
                </a:lnTo>
                <a:lnTo>
                  <a:pt x="1256008" y="705325"/>
                </a:lnTo>
                <a:lnTo>
                  <a:pt x="1279015" y="671987"/>
                </a:lnTo>
                <a:lnTo>
                  <a:pt x="1302265" y="639047"/>
                </a:lnTo>
                <a:lnTo>
                  <a:pt x="1325755" y="606498"/>
                </a:lnTo>
                <a:lnTo>
                  <a:pt x="1349481" y="574333"/>
                </a:lnTo>
                <a:lnTo>
                  <a:pt x="1373438" y="542544"/>
                </a:lnTo>
                <a:lnTo>
                  <a:pt x="1397622" y="511123"/>
                </a:lnTo>
                <a:lnTo>
                  <a:pt x="1422028" y="480063"/>
                </a:lnTo>
                <a:lnTo>
                  <a:pt x="1446654" y="449357"/>
                </a:lnTo>
                <a:lnTo>
                  <a:pt x="1471493" y="418996"/>
                </a:lnTo>
                <a:lnTo>
                  <a:pt x="1496544" y="388974"/>
                </a:lnTo>
                <a:lnTo>
                  <a:pt x="1521800" y="359283"/>
                </a:lnTo>
                <a:lnTo>
                  <a:pt x="1547258" y="329916"/>
                </a:lnTo>
                <a:lnTo>
                  <a:pt x="1572915" y="300864"/>
                </a:lnTo>
                <a:lnTo>
                  <a:pt x="1598765" y="272121"/>
                </a:lnTo>
                <a:lnTo>
                  <a:pt x="1624804" y="243679"/>
                </a:lnTo>
                <a:lnTo>
                  <a:pt x="1651029" y="215530"/>
                </a:lnTo>
                <a:lnTo>
                  <a:pt x="1677434" y="187667"/>
                </a:lnTo>
                <a:lnTo>
                  <a:pt x="1704017" y="160082"/>
                </a:lnTo>
                <a:lnTo>
                  <a:pt x="1730773" y="132768"/>
                </a:lnTo>
                <a:lnTo>
                  <a:pt x="1757697" y="105718"/>
                </a:lnTo>
                <a:lnTo>
                  <a:pt x="1784786" y="78923"/>
                </a:lnTo>
                <a:lnTo>
                  <a:pt x="1839440" y="26072"/>
                </a:lnTo>
                <a:lnTo>
                  <a:pt x="1866997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1370" y="0"/>
            <a:ext cx="2169160" cy="2060575"/>
          </a:xfrm>
          <a:custGeom>
            <a:avLst/>
            <a:gdLst/>
            <a:ahLst/>
            <a:cxnLst/>
            <a:rect l="l" t="t" r="r" b="b"/>
            <a:pathLst>
              <a:path w="2169160" h="2060575">
                <a:moveTo>
                  <a:pt x="2169124" y="0"/>
                </a:moveTo>
                <a:lnTo>
                  <a:pt x="1079708" y="0"/>
                </a:lnTo>
                <a:lnTo>
                  <a:pt x="1028074" y="39011"/>
                </a:lnTo>
                <a:lnTo>
                  <a:pt x="978019" y="78630"/>
                </a:lnTo>
                <a:lnTo>
                  <a:pt x="929520" y="118824"/>
                </a:lnTo>
                <a:lnTo>
                  <a:pt x="882555" y="159562"/>
                </a:lnTo>
                <a:lnTo>
                  <a:pt x="837103" y="200810"/>
                </a:lnTo>
                <a:lnTo>
                  <a:pt x="793140" y="242538"/>
                </a:lnTo>
                <a:lnTo>
                  <a:pt x="750646" y="284713"/>
                </a:lnTo>
                <a:lnTo>
                  <a:pt x="709598" y="327303"/>
                </a:lnTo>
                <a:lnTo>
                  <a:pt x="669974" y="370277"/>
                </a:lnTo>
                <a:lnTo>
                  <a:pt x="631752" y="413603"/>
                </a:lnTo>
                <a:lnTo>
                  <a:pt x="594910" y="457248"/>
                </a:lnTo>
                <a:lnTo>
                  <a:pt x="559426" y="501181"/>
                </a:lnTo>
                <a:lnTo>
                  <a:pt x="525278" y="545370"/>
                </a:lnTo>
                <a:lnTo>
                  <a:pt x="492445" y="589783"/>
                </a:lnTo>
                <a:lnTo>
                  <a:pt x="460903" y="634387"/>
                </a:lnTo>
                <a:lnTo>
                  <a:pt x="430631" y="679152"/>
                </a:lnTo>
                <a:lnTo>
                  <a:pt x="401607" y="724044"/>
                </a:lnTo>
                <a:lnTo>
                  <a:pt x="373809" y="769033"/>
                </a:lnTo>
                <a:lnTo>
                  <a:pt x="347215" y="814086"/>
                </a:lnTo>
                <a:lnTo>
                  <a:pt x="321803" y="859171"/>
                </a:lnTo>
                <a:lnTo>
                  <a:pt x="297551" y="904257"/>
                </a:lnTo>
                <a:lnTo>
                  <a:pt x="274436" y="949311"/>
                </a:lnTo>
                <a:lnTo>
                  <a:pt x="252438" y="994302"/>
                </a:lnTo>
                <a:lnTo>
                  <a:pt x="231533" y="1039197"/>
                </a:lnTo>
                <a:lnTo>
                  <a:pt x="211700" y="1083964"/>
                </a:lnTo>
                <a:lnTo>
                  <a:pt x="192917" y="1128573"/>
                </a:lnTo>
                <a:lnTo>
                  <a:pt x="175161" y="1172990"/>
                </a:lnTo>
                <a:lnTo>
                  <a:pt x="158412" y="1217184"/>
                </a:lnTo>
                <a:lnTo>
                  <a:pt x="142646" y="1261123"/>
                </a:lnTo>
                <a:lnTo>
                  <a:pt x="127842" y="1304775"/>
                </a:lnTo>
                <a:lnTo>
                  <a:pt x="113977" y="1348108"/>
                </a:lnTo>
                <a:lnTo>
                  <a:pt x="101030" y="1391090"/>
                </a:lnTo>
                <a:lnTo>
                  <a:pt x="88979" y="1433689"/>
                </a:lnTo>
                <a:lnTo>
                  <a:pt x="77801" y="1475874"/>
                </a:lnTo>
                <a:lnTo>
                  <a:pt x="67475" y="1517611"/>
                </a:lnTo>
                <a:lnTo>
                  <a:pt x="57979" y="1558871"/>
                </a:lnTo>
                <a:lnTo>
                  <a:pt x="49290" y="1599619"/>
                </a:lnTo>
                <a:lnTo>
                  <a:pt x="41387" y="1639826"/>
                </a:lnTo>
                <a:lnTo>
                  <a:pt x="34247" y="1679458"/>
                </a:lnTo>
                <a:lnTo>
                  <a:pt x="27849" y="1718483"/>
                </a:lnTo>
                <a:lnTo>
                  <a:pt x="22170" y="1756871"/>
                </a:lnTo>
                <a:lnTo>
                  <a:pt x="12883" y="1831603"/>
                </a:lnTo>
                <a:lnTo>
                  <a:pt x="6210" y="1903399"/>
                </a:lnTo>
                <a:lnTo>
                  <a:pt x="1974" y="1972003"/>
                </a:lnTo>
                <a:lnTo>
                  <a:pt x="0" y="2037161"/>
                </a:lnTo>
                <a:lnTo>
                  <a:pt x="6799" y="2052297"/>
                </a:lnTo>
                <a:lnTo>
                  <a:pt x="24698" y="2060435"/>
                </a:lnTo>
                <a:lnTo>
                  <a:pt x="49085" y="2058209"/>
                </a:lnTo>
                <a:lnTo>
                  <a:pt x="108469" y="2007051"/>
                </a:lnTo>
                <a:lnTo>
                  <a:pt x="139681" y="1968428"/>
                </a:lnTo>
                <a:lnTo>
                  <a:pt x="162884" y="1937271"/>
                </a:lnTo>
                <a:lnTo>
                  <a:pt x="204363" y="1873737"/>
                </a:lnTo>
                <a:lnTo>
                  <a:pt x="236775" y="1823716"/>
                </a:lnTo>
                <a:lnTo>
                  <a:pt x="269215" y="1774398"/>
                </a:lnTo>
                <a:lnTo>
                  <a:pt x="301690" y="1725777"/>
                </a:lnTo>
                <a:lnTo>
                  <a:pt x="334204" y="1677845"/>
                </a:lnTo>
                <a:lnTo>
                  <a:pt x="366763" y="1630597"/>
                </a:lnTo>
                <a:lnTo>
                  <a:pt x="399372" y="1584026"/>
                </a:lnTo>
                <a:lnTo>
                  <a:pt x="432036" y="1538126"/>
                </a:lnTo>
                <a:lnTo>
                  <a:pt x="464760" y="1492890"/>
                </a:lnTo>
                <a:lnTo>
                  <a:pt x="497551" y="1448313"/>
                </a:lnTo>
                <a:lnTo>
                  <a:pt x="530413" y="1404388"/>
                </a:lnTo>
                <a:lnTo>
                  <a:pt x="563351" y="1361108"/>
                </a:lnTo>
                <a:lnTo>
                  <a:pt x="596372" y="1318468"/>
                </a:lnTo>
                <a:lnTo>
                  <a:pt x="629479" y="1276461"/>
                </a:lnTo>
                <a:lnTo>
                  <a:pt x="662679" y="1235080"/>
                </a:lnTo>
                <a:lnTo>
                  <a:pt x="695977" y="1194320"/>
                </a:lnTo>
                <a:lnTo>
                  <a:pt x="729378" y="1154174"/>
                </a:lnTo>
                <a:lnTo>
                  <a:pt x="762887" y="1114635"/>
                </a:lnTo>
                <a:lnTo>
                  <a:pt x="796510" y="1075698"/>
                </a:lnTo>
                <a:lnTo>
                  <a:pt x="830252" y="1037356"/>
                </a:lnTo>
                <a:lnTo>
                  <a:pt x="864119" y="999602"/>
                </a:lnTo>
                <a:lnTo>
                  <a:pt x="898115" y="962431"/>
                </a:lnTo>
                <a:lnTo>
                  <a:pt x="932247" y="925836"/>
                </a:lnTo>
                <a:lnTo>
                  <a:pt x="966518" y="889811"/>
                </a:lnTo>
                <a:lnTo>
                  <a:pt x="1000936" y="854350"/>
                </a:lnTo>
                <a:lnTo>
                  <a:pt x="1035504" y="819445"/>
                </a:lnTo>
                <a:lnTo>
                  <a:pt x="1070229" y="785091"/>
                </a:lnTo>
                <a:lnTo>
                  <a:pt x="1105115" y="751282"/>
                </a:lnTo>
                <a:lnTo>
                  <a:pt x="1140168" y="718010"/>
                </a:lnTo>
                <a:lnTo>
                  <a:pt x="1175394" y="685271"/>
                </a:lnTo>
                <a:lnTo>
                  <a:pt x="1210797" y="653057"/>
                </a:lnTo>
                <a:lnTo>
                  <a:pt x="1246382" y="621362"/>
                </a:lnTo>
                <a:lnTo>
                  <a:pt x="1282156" y="590180"/>
                </a:lnTo>
                <a:lnTo>
                  <a:pt x="1318124" y="559505"/>
                </a:lnTo>
                <a:lnTo>
                  <a:pt x="1354290" y="529330"/>
                </a:lnTo>
                <a:lnTo>
                  <a:pt x="1390661" y="499649"/>
                </a:lnTo>
                <a:lnTo>
                  <a:pt x="1427241" y="470455"/>
                </a:lnTo>
                <a:lnTo>
                  <a:pt x="1464035" y="441742"/>
                </a:lnTo>
                <a:lnTo>
                  <a:pt x="1501050" y="413505"/>
                </a:lnTo>
                <a:lnTo>
                  <a:pt x="1538290" y="385736"/>
                </a:lnTo>
                <a:lnTo>
                  <a:pt x="1575761" y="358429"/>
                </a:lnTo>
                <a:lnTo>
                  <a:pt x="1613468" y="331578"/>
                </a:lnTo>
                <a:lnTo>
                  <a:pt x="1651416" y="305177"/>
                </a:lnTo>
                <a:lnTo>
                  <a:pt x="1689611" y="279219"/>
                </a:lnTo>
                <a:lnTo>
                  <a:pt x="1728058" y="253698"/>
                </a:lnTo>
                <a:lnTo>
                  <a:pt x="1766762" y="228608"/>
                </a:lnTo>
                <a:lnTo>
                  <a:pt x="1805729" y="203942"/>
                </a:lnTo>
                <a:lnTo>
                  <a:pt x="1844964" y="179694"/>
                </a:lnTo>
                <a:lnTo>
                  <a:pt x="1884472" y="155858"/>
                </a:lnTo>
                <a:lnTo>
                  <a:pt x="1924258" y="132427"/>
                </a:lnTo>
                <a:lnTo>
                  <a:pt x="1964328" y="109395"/>
                </a:lnTo>
                <a:lnTo>
                  <a:pt x="2004688" y="86756"/>
                </a:lnTo>
                <a:lnTo>
                  <a:pt x="2045342" y="64503"/>
                </a:lnTo>
                <a:lnTo>
                  <a:pt x="2086296" y="42630"/>
                </a:lnTo>
                <a:lnTo>
                  <a:pt x="2127555" y="21131"/>
                </a:lnTo>
                <a:lnTo>
                  <a:pt x="2169124" y="0"/>
                </a:lnTo>
                <a:close/>
              </a:path>
            </a:pathLst>
          </a:custGeom>
          <a:solidFill>
            <a:srgbClr val="E75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062017"/>
            <a:ext cx="9144000" cy="2662555"/>
          </a:xfrm>
          <a:custGeom>
            <a:avLst/>
            <a:gdLst/>
            <a:ahLst/>
            <a:cxnLst/>
            <a:rect l="l" t="t" r="r" b="b"/>
            <a:pathLst>
              <a:path w="9144000" h="2662554">
                <a:moveTo>
                  <a:pt x="0" y="653312"/>
                </a:moveTo>
                <a:lnTo>
                  <a:pt x="0" y="2662379"/>
                </a:lnTo>
                <a:lnTo>
                  <a:pt x="9143998" y="2662379"/>
                </a:lnTo>
                <a:lnTo>
                  <a:pt x="9143998" y="656163"/>
                </a:lnTo>
                <a:lnTo>
                  <a:pt x="640114" y="656163"/>
                </a:lnTo>
                <a:lnTo>
                  <a:pt x="239543" y="655031"/>
                </a:lnTo>
                <a:lnTo>
                  <a:pt x="0" y="653312"/>
                </a:lnTo>
                <a:close/>
              </a:path>
              <a:path w="9144000" h="2662554">
                <a:moveTo>
                  <a:pt x="9143998" y="0"/>
                </a:moveTo>
                <a:lnTo>
                  <a:pt x="8021335" y="168878"/>
                </a:lnTo>
                <a:lnTo>
                  <a:pt x="6993612" y="303729"/>
                </a:lnTo>
                <a:lnTo>
                  <a:pt x="6047329" y="409041"/>
                </a:lnTo>
                <a:lnTo>
                  <a:pt x="5166855" y="489647"/>
                </a:lnTo>
                <a:lnTo>
                  <a:pt x="4291618" y="552855"/>
                </a:lnTo>
                <a:lnTo>
                  <a:pt x="3362227" y="602050"/>
                </a:lnTo>
                <a:lnTo>
                  <a:pt x="2314271" y="637188"/>
                </a:lnTo>
                <a:lnTo>
                  <a:pt x="1069847" y="655031"/>
                </a:lnTo>
                <a:lnTo>
                  <a:pt x="640114" y="656163"/>
                </a:lnTo>
                <a:lnTo>
                  <a:pt x="9143998" y="656163"/>
                </a:lnTo>
                <a:lnTo>
                  <a:pt x="914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0998" y="5867400"/>
            <a:ext cx="914400" cy="838200"/>
          </a:xfrm>
          <a:custGeom>
            <a:avLst/>
            <a:gdLst/>
            <a:ahLst/>
            <a:cxnLst/>
            <a:rect l="l" t="t" r="r" b="b"/>
            <a:pathLst>
              <a:path w="914400" h="838200">
                <a:moveTo>
                  <a:pt x="0" y="838199"/>
                </a:moveTo>
                <a:lnTo>
                  <a:pt x="914400" y="838199"/>
                </a:lnTo>
                <a:lnTo>
                  <a:pt x="914400" y="0"/>
                </a:lnTo>
                <a:lnTo>
                  <a:pt x="0" y="0"/>
                </a:lnTo>
                <a:lnTo>
                  <a:pt x="0" y="8381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96198" y="5486398"/>
            <a:ext cx="1005205" cy="1016000"/>
          </a:xfrm>
          <a:custGeom>
            <a:avLst/>
            <a:gdLst/>
            <a:ahLst/>
            <a:cxnLst/>
            <a:rect l="l" t="t" r="r" b="b"/>
            <a:pathLst>
              <a:path w="1005204" h="1016000">
                <a:moveTo>
                  <a:pt x="0" y="1016002"/>
                </a:moveTo>
                <a:lnTo>
                  <a:pt x="1004956" y="1016002"/>
                </a:lnTo>
                <a:lnTo>
                  <a:pt x="1004956" y="0"/>
                </a:lnTo>
                <a:lnTo>
                  <a:pt x="0" y="0"/>
                </a:lnTo>
                <a:lnTo>
                  <a:pt x="0" y="1016002"/>
                </a:lnTo>
                <a:close/>
              </a:path>
            </a:pathLst>
          </a:custGeom>
          <a:solidFill>
            <a:srgbClr val="1729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37485" y="6156082"/>
            <a:ext cx="138430" cy="150495"/>
          </a:xfrm>
          <a:custGeom>
            <a:avLst/>
            <a:gdLst/>
            <a:ahLst/>
            <a:cxnLst/>
            <a:rect l="l" t="t" r="r" b="b"/>
            <a:pathLst>
              <a:path w="138429" h="150495">
                <a:moveTo>
                  <a:pt x="30264" y="0"/>
                </a:moveTo>
                <a:lnTo>
                  <a:pt x="0" y="0"/>
                </a:lnTo>
                <a:lnTo>
                  <a:pt x="0" y="88373"/>
                </a:lnTo>
                <a:lnTo>
                  <a:pt x="24178" y="137073"/>
                </a:lnTo>
                <a:lnTo>
                  <a:pt x="69063" y="150087"/>
                </a:lnTo>
                <a:lnTo>
                  <a:pt x="94009" y="146761"/>
                </a:lnTo>
                <a:lnTo>
                  <a:pt x="113953" y="137072"/>
                </a:lnTo>
                <a:lnTo>
                  <a:pt x="128303" y="121457"/>
                </a:lnTo>
                <a:lnTo>
                  <a:pt x="128726" y="120364"/>
                </a:lnTo>
                <a:lnTo>
                  <a:pt x="69063" y="120364"/>
                </a:lnTo>
                <a:lnTo>
                  <a:pt x="55518" y="118885"/>
                </a:lnTo>
                <a:lnTo>
                  <a:pt x="30264" y="85099"/>
                </a:lnTo>
                <a:lnTo>
                  <a:pt x="30264" y="0"/>
                </a:lnTo>
                <a:close/>
              </a:path>
              <a:path w="138429" h="150495">
                <a:moveTo>
                  <a:pt x="138116" y="0"/>
                </a:moveTo>
                <a:lnTo>
                  <a:pt x="107863" y="0"/>
                </a:lnTo>
                <a:lnTo>
                  <a:pt x="107863" y="85099"/>
                </a:lnTo>
                <a:lnTo>
                  <a:pt x="107301" y="91327"/>
                </a:lnTo>
                <a:lnTo>
                  <a:pt x="69063" y="120364"/>
                </a:lnTo>
                <a:lnTo>
                  <a:pt x="128726" y="120364"/>
                </a:lnTo>
                <a:lnTo>
                  <a:pt x="136467" y="100353"/>
                </a:lnTo>
                <a:lnTo>
                  <a:pt x="137610" y="94866"/>
                </a:lnTo>
                <a:lnTo>
                  <a:pt x="138116" y="88373"/>
                </a:lnTo>
                <a:lnTo>
                  <a:pt x="1381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67614" y="6154475"/>
            <a:ext cx="92710" cy="151765"/>
          </a:xfrm>
          <a:custGeom>
            <a:avLst/>
            <a:gdLst/>
            <a:ahLst/>
            <a:cxnLst/>
            <a:rect l="l" t="t" r="r" b="b"/>
            <a:pathLst>
              <a:path w="92709" h="151764">
                <a:moveTo>
                  <a:pt x="30252" y="0"/>
                </a:moveTo>
                <a:lnTo>
                  <a:pt x="0" y="0"/>
                </a:lnTo>
                <a:lnTo>
                  <a:pt x="118" y="95674"/>
                </a:lnTo>
                <a:lnTo>
                  <a:pt x="12097" y="132261"/>
                </a:lnTo>
                <a:lnTo>
                  <a:pt x="59757" y="151703"/>
                </a:lnTo>
                <a:lnTo>
                  <a:pt x="67658" y="151480"/>
                </a:lnTo>
                <a:lnTo>
                  <a:pt x="75174" y="150809"/>
                </a:lnTo>
                <a:lnTo>
                  <a:pt x="82357" y="149686"/>
                </a:lnTo>
                <a:lnTo>
                  <a:pt x="89261" y="148107"/>
                </a:lnTo>
                <a:lnTo>
                  <a:pt x="92257" y="147311"/>
                </a:lnTo>
                <a:lnTo>
                  <a:pt x="86280" y="121968"/>
                </a:lnTo>
                <a:lnTo>
                  <a:pt x="61883" y="121968"/>
                </a:lnTo>
                <a:lnTo>
                  <a:pt x="51311" y="121056"/>
                </a:lnTo>
                <a:lnTo>
                  <a:pt x="30252" y="95674"/>
                </a:lnTo>
                <a:lnTo>
                  <a:pt x="30252" y="0"/>
                </a:lnTo>
                <a:close/>
              </a:path>
              <a:path w="92709" h="151764">
                <a:moveTo>
                  <a:pt x="85484" y="118594"/>
                </a:moveTo>
                <a:lnTo>
                  <a:pt x="75848" y="121017"/>
                </a:lnTo>
                <a:lnTo>
                  <a:pt x="68380" y="121968"/>
                </a:lnTo>
                <a:lnTo>
                  <a:pt x="86280" y="121968"/>
                </a:lnTo>
                <a:lnTo>
                  <a:pt x="85484" y="118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58550" y="6154469"/>
            <a:ext cx="127635" cy="151130"/>
          </a:xfrm>
          <a:custGeom>
            <a:avLst/>
            <a:gdLst/>
            <a:ahLst/>
            <a:cxnLst/>
            <a:rect l="l" t="t" r="r" b="b"/>
            <a:pathLst>
              <a:path w="127634" h="151129">
                <a:moveTo>
                  <a:pt x="6772" y="115320"/>
                </a:moveTo>
                <a:lnTo>
                  <a:pt x="0" y="144025"/>
                </a:lnTo>
                <a:lnTo>
                  <a:pt x="2951" y="144855"/>
                </a:lnTo>
                <a:lnTo>
                  <a:pt x="17326" y="147908"/>
                </a:lnTo>
                <a:lnTo>
                  <a:pt x="32835" y="149750"/>
                </a:lnTo>
                <a:lnTo>
                  <a:pt x="48221" y="150654"/>
                </a:lnTo>
                <a:lnTo>
                  <a:pt x="62224" y="150895"/>
                </a:lnTo>
                <a:lnTo>
                  <a:pt x="77756" y="149952"/>
                </a:lnTo>
                <a:lnTo>
                  <a:pt x="119134" y="131180"/>
                </a:lnTo>
                <a:lnTo>
                  <a:pt x="124251" y="121570"/>
                </a:lnTo>
                <a:lnTo>
                  <a:pt x="61564" y="121570"/>
                </a:lnTo>
                <a:lnTo>
                  <a:pt x="50366" y="121407"/>
                </a:lnTo>
                <a:lnTo>
                  <a:pt x="37502" y="120686"/>
                </a:lnTo>
                <a:lnTo>
                  <a:pt x="23759" y="119054"/>
                </a:lnTo>
                <a:lnTo>
                  <a:pt x="9922" y="116161"/>
                </a:lnTo>
                <a:lnTo>
                  <a:pt x="6772" y="115320"/>
                </a:lnTo>
                <a:close/>
              </a:path>
              <a:path w="127634" h="151129">
                <a:moveTo>
                  <a:pt x="67720" y="0"/>
                </a:moveTo>
                <a:lnTo>
                  <a:pt x="22763" y="7876"/>
                </a:lnTo>
                <a:lnTo>
                  <a:pt x="615" y="46636"/>
                </a:lnTo>
                <a:lnTo>
                  <a:pt x="2037" y="58506"/>
                </a:lnTo>
                <a:lnTo>
                  <a:pt x="28656" y="86384"/>
                </a:lnTo>
                <a:lnTo>
                  <a:pt x="55330" y="89501"/>
                </a:lnTo>
                <a:lnTo>
                  <a:pt x="78799" y="89501"/>
                </a:lnTo>
                <a:lnTo>
                  <a:pt x="85517" y="90508"/>
                </a:lnTo>
                <a:lnTo>
                  <a:pt x="89785" y="92663"/>
                </a:lnTo>
                <a:lnTo>
                  <a:pt x="94306" y="95043"/>
                </a:lnTo>
                <a:lnTo>
                  <a:pt x="96255" y="98849"/>
                </a:lnTo>
                <a:lnTo>
                  <a:pt x="96255" y="110806"/>
                </a:lnTo>
                <a:lnTo>
                  <a:pt x="61564" y="121570"/>
                </a:lnTo>
                <a:lnTo>
                  <a:pt x="124251" y="121570"/>
                </a:lnTo>
                <a:lnTo>
                  <a:pt x="126387" y="114833"/>
                </a:lnTo>
                <a:lnTo>
                  <a:pt x="127312" y="105342"/>
                </a:lnTo>
                <a:lnTo>
                  <a:pt x="125788" y="92632"/>
                </a:lnTo>
                <a:lnTo>
                  <a:pt x="97642" y="63675"/>
                </a:lnTo>
                <a:lnTo>
                  <a:pt x="69681" y="60585"/>
                </a:lnTo>
                <a:lnTo>
                  <a:pt x="46685" y="60585"/>
                </a:lnTo>
                <a:lnTo>
                  <a:pt x="41751" y="59778"/>
                </a:lnTo>
                <a:lnTo>
                  <a:pt x="38270" y="57765"/>
                </a:lnTo>
                <a:lnTo>
                  <a:pt x="33887" y="55331"/>
                </a:lnTo>
                <a:lnTo>
                  <a:pt x="31673" y="51238"/>
                </a:lnTo>
                <a:lnTo>
                  <a:pt x="31673" y="40364"/>
                </a:lnTo>
                <a:lnTo>
                  <a:pt x="33359" y="36559"/>
                </a:lnTo>
                <a:lnTo>
                  <a:pt x="68116" y="29325"/>
                </a:lnTo>
                <a:lnTo>
                  <a:pt x="116405" y="29325"/>
                </a:lnTo>
                <a:lnTo>
                  <a:pt x="122059" y="5398"/>
                </a:lnTo>
                <a:lnTo>
                  <a:pt x="118976" y="4646"/>
                </a:lnTo>
                <a:lnTo>
                  <a:pt x="108487" y="2566"/>
                </a:lnTo>
                <a:lnTo>
                  <a:pt x="96689" y="1120"/>
                </a:lnTo>
                <a:lnTo>
                  <a:pt x="83220" y="274"/>
                </a:lnTo>
                <a:lnTo>
                  <a:pt x="67720" y="0"/>
                </a:lnTo>
                <a:close/>
              </a:path>
              <a:path w="127634" h="151129">
                <a:moveTo>
                  <a:pt x="116405" y="29325"/>
                </a:moveTo>
                <a:lnTo>
                  <a:pt x="68116" y="29325"/>
                </a:lnTo>
                <a:lnTo>
                  <a:pt x="79687" y="29616"/>
                </a:lnTo>
                <a:lnTo>
                  <a:pt x="91394" y="30442"/>
                </a:lnTo>
                <a:lnTo>
                  <a:pt x="102499" y="31733"/>
                </a:lnTo>
                <a:lnTo>
                  <a:pt x="112268" y="33418"/>
                </a:lnTo>
                <a:lnTo>
                  <a:pt x="115286" y="34059"/>
                </a:lnTo>
                <a:lnTo>
                  <a:pt x="116405" y="29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01376" y="6155279"/>
            <a:ext cx="148590" cy="151765"/>
          </a:xfrm>
          <a:custGeom>
            <a:avLst/>
            <a:gdLst/>
            <a:ahLst/>
            <a:cxnLst/>
            <a:rect l="l" t="t" r="r" b="b"/>
            <a:pathLst>
              <a:path w="148590" h="151764">
                <a:moveTo>
                  <a:pt x="91112" y="0"/>
                </a:moveTo>
                <a:lnTo>
                  <a:pt x="53524" y="5560"/>
                </a:lnTo>
                <a:lnTo>
                  <a:pt x="24799" y="21372"/>
                </a:lnTo>
                <a:lnTo>
                  <a:pt x="6452" y="46130"/>
                </a:lnTo>
                <a:lnTo>
                  <a:pt x="0" y="78528"/>
                </a:lnTo>
                <a:lnTo>
                  <a:pt x="6358" y="109285"/>
                </a:lnTo>
                <a:lnTo>
                  <a:pt x="24726" y="132287"/>
                </a:lnTo>
                <a:lnTo>
                  <a:pt x="54040" y="146701"/>
                </a:lnTo>
                <a:lnTo>
                  <a:pt x="93238" y="151691"/>
                </a:lnTo>
                <a:lnTo>
                  <a:pt x="106931" y="151289"/>
                </a:lnTo>
                <a:lnTo>
                  <a:pt x="119889" y="150049"/>
                </a:lnTo>
                <a:lnTo>
                  <a:pt x="132476" y="147920"/>
                </a:lnTo>
                <a:lnTo>
                  <a:pt x="145055" y="144855"/>
                </a:lnTo>
                <a:lnTo>
                  <a:pt x="148007" y="144025"/>
                </a:lnTo>
                <a:lnTo>
                  <a:pt x="142804" y="121968"/>
                </a:lnTo>
                <a:lnTo>
                  <a:pt x="94294" y="121968"/>
                </a:lnTo>
                <a:lnTo>
                  <a:pt x="75718" y="120695"/>
                </a:lnTo>
                <a:lnTo>
                  <a:pt x="57665" y="115956"/>
                </a:lnTo>
                <a:lnTo>
                  <a:pt x="42710" y="106372"/>
                </a:lnTo>
                <a:lnTo>
                  <a:pt x="33425" y="90563"/>
                </a:lnTo>
                <a:lnTo>
                  <a:pt x="121003" y="90563"/>
                </a:lnTo>
                <a:lnTo>
                  <a:pt x="121003" y="61636"/>
                </a:lnTo>
                <a:lnTo>
                  <a:pt x="33920" y="61636"/>
                </a:lnTo>
                <a:lnTo>
                  <a:pt x="41513" y="47953"/>
                </a:lnTo>
                <a:lnTo>
                  <a:pt x="54138" y="37953"/>
                </a:lnTo>
                <a:lnTo>
                  <a:pt x="71484" y="31819"/>
                </a:lnTo>
                <a:lnTo>
                  <a:pt x="93238" y="29734"/>
                </a:lnTo>
                <a:lnTo>
                  <a:pt x="130104" y="29734"/>
                </a:lnTo>
                <a:lnTo>
                  <a:pt x="135848" y="5398"/>
                </a:lnTo>
                <a:lnTo>
                  <a:pt x="132765" y="4645"/>
                </a:lnTo>
                <a:lnTo>
                  <a:pt x="123120" y="2673"/>
                </a:lnTo>
                <a:lnTo>
                  <a:pt x="112719" y="1215"/>
                </a:lnTo>
                <a:lnTo>
                  <a:pt x="101927" y="310"/>
                </a:lnTo>
                <a:lnTo>
                  <a:pt x="91112" y="0"/>
                </a:lnTo>
                <a:close/>
              </a:path>
              <a:path w="148590" h="151764">
                <a:moveTo>
                  <a:pt x="141234" y="115309"/>
                </a:moveTo>
                <a:lnTo>
                  <a:pt x="94294" y="121968"/>
                </a:lnTo>
                <a:lnTo>
                  <a:pt x="142804" y="121968"/>
                </a:lnTo>
                <a:lnTo>
                  <a:pt x="141234" y="115309"/>
                </a:lnTo>
                <a:close/>
              </a:path>
              <a:path w="148590" h="151764">
                <a:moveTo>
                  <a:pt x="130104" y="29734"/>
                </a:moveTo>
                <a:lnTo>
                  <a:pt x="93238" y="29734"/>
                </a:lnTo>
                <a:lnTo>
                  <a:pt x="101084" y="29954"/>
                </a:lnTo>
                <a:lnTo>
                  <a:pt x="109073" y="30628"/>
                </a:lnTo>
                <a:lnTo>
                  <a:pt x="117350" y="31773"/>
                </a:lnTo>
                <a:lnTo>
                  <a:pt x="126057" y="33406"/>
                </a:lnTo>
                <a:lnTo>
                  <a:pt x="129086" y="34048"/>
                </a:lnTo>
                <a:lnTo>
                  <a:pt x="130104" y="297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92823" y="6154478"/>
            <a:ext cx="153670" cy="151765"/>
          </a:xfrm>
          <a:custGeom>
            <a:avLst/>
            <a:gdLst/>
            <a:ahLst/>
            <a:cxnLst/>
            <a:rect l="l" t="t" r="r" b="b"/>
            <a:pathLst>
              <a:path w="153670" h="151764">
                <a:moveTo>
                  <a:pt x="91100" y="0"/>
                </a:moveTo>
                <a:lnTo>
                  <a:pt x="53519" y="5560"/>
                </a:lnTo>
                <a:lnTo>
                  <a:pt x="24797" y="21372"/>
                </a:lnTo>
                <a:lnTo>
                  <a:pt x="6452" y="46130"/>
                </a:lnTo>
                <a:lnTo>
                  <a:pt x="0" y="78528"/>
                </a:lnTo>
                <a:lnTo>
                  <a:pt x="5237" y="109222"/>
                </a:lnTo>
                <a:lnTo>
                  <a:pt x="20799" y="132088"/>
                </a:lnTo>
                <a:lnTo>
                  <a:pt x="46457" y="146365"/>
                </a:lnTo>
                <a:lnTo>
                  <a:pt x="81982" y="151293"/>
                </a:lnTo>
                <a:lnTo>
                  <a:pt x="113136" y="146202"/>
                </a:lnTo>
                <a:lnTo>
                  <a:pt x="135501" y="132709"/>
                </a:lnTo>
                <a:lnTo>
                  <a:pt x="143182" y="121758"/>
                </a:lnTo>
                <a:lnTo>
                  <a:pt x="82764" y="121758"/>
                </a:lnTo>
                <a:lnTo>
                  <a:pt x="64221" y="119987"/>
                </a:lnTo>
                <a:lnTo>
                  <a:pt x="47795" y="113293"/>
                </a:lnTo>
                <a:lnTo>
                  <a:pt x="36067" y="99628"/>
                </a:lnTo>
                <a:lnTo>
                  <a:pt x="31586" y="76913"/>
                </a:lnTo>
                <a:lnTo>
                  <a:pt x="35708" y="56888"/>
                </a:lnTo>
                <a:lnTo>
                  <a:pt x="47716" y="42072"/>
                </a:lnTo>
                <a:lnTo>
                  <a:pt x="67069" y="32879"/>
                </a:lnTo>
                <a:lnTo>
                  <a:pt x="93226" y="29723"/>
                </a:lnTo>
                <a:lnTo>
                  <a:pt x="130095" y="29723"/>
                </a:lnTo>
                <a:lnTo>
                  <a:pt x="135837" y="5387"/>
                </a:lnTo>
                <a:lnTo>
                  <a:pt x="132754" y="4646"/>
                </a:lnTo>
                <a:lnTo>
                  <a:pt x="123110" y="2669"/>
                </a:lnTo>
                <a:lnTo>
                  <a:pt x="112712" y="1211"/>
                </a:lnTo>
                <a:lnTo>
                  <a:pt x="101921" y="309"/>
                </a:lnTo>
                <a:lnTo>
                  <a:pt x="91100" y="0"/>
                </a:lnTo>
                <a:close/>
              </a:path>
              <a:path w="153670" h="151764">
                <a:moveTo>
                  <a:pt x="153502" y="60608"/>
                </a:moveTo>
                <a:lnTo>
                  <a:pt x="62962" y="60608"/>
                </a:lnTo>
                <a:lnTo>
                  <a:pt x="62962" y="89557"/>
                </a:lnTo>
                <a:lnTo>
                  <a:pt x="122445" y="89557"/>
                </a:lnTo>
                <a:lnTo>
                  <a:pt x="122445" y="94324"/>
                </a:lnTo>
                <a:lnTo>
                  <a:pt x="118991" y="104519"/>
                </a:lnTo>
                <a:lnTo>
                  <a:pt x="109916" y="113298"/>
                </a:lnTo>
                <a:lnTo>
                  <a:pt x="97202" y="119441"/>
                </a:lnTo>
                <a:lnTo>
                  <a:pt x="82764" y="121758"/>
                </a:lnTo>
                <a:lnTo>
                  <a:pt x="143182" y="121758"/>
                </a:lnTo>
                <a:lnTo>
                  <a:pt x="148986" y="113483"/>
                </a:lnTo>
                <a:lnTo>
                  <a:pt x="153502" y="91194"/>
                </a:lnTo>
                <a:lnTo>
                  <a:pt x="153502" y="60608"/>
                </a:lnTo>
                <a:close/>
              </a:path>
              <a:path w="153670" h="151764">
                <a:moveTo>
                  <a:pt x="130095" y="29723"/>
                </a:moveTo>
                <a:lnTo>
                  <a:pt x="93226" y="29723"/>
                </a:lnTo>
                <a:lnTo>
                  <a:pt x="101074" y="29945"/>
                </a:lnTo>
                <a:lnTo>
                  <a:pt x="109067" y="30623"/>
                </a:lnTo>
                <a:lnTo>
                  <a:pt x="117348" y="31772"/>
                </a:lnTo>
                <a:lnTo>
                  <a:pt x="126057" y="33406"/>
                </a:lnTo>
                <a:lnTo>
                  <a:pt x="129075" y="34048"/>
                </a:lnTo>
                <a:lnTo>
                  <a:pt x="130095" y="297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87574" y="5689715"/>
            <a:ext cx="200025" cy="334010"/>
          </a:xfrm>
          <a:custGeom>
            <a:avLst/>
            <a:gdLst/>
            <a:ahLst/>
            <a:cxnLst/>
            <a:rect l="l" t="t" r="r" b="b"/>
            <a:pathLst>
              <a:path w="200025" h="334010">
                <a:moveTo>
                  <a:pt x="196001" y="0"/>
                </a:moveTo>
                <a:lnTo>
                  <a:pt x="123139" y="17771"/>
                </a:lnTo>
                <a:lnTo>
                  <a:pt x="80534" y="42181"/>
                </a:lnTo>
                <a:lnTo>
                  <a:pt x="48420" y="73116"/>
                </a:lnTo>
                <a:lnTo>
                  <a:pt x="25554" y="108880"/>
                </a:lnTo>
                <a:lnTo>
                  <a:pt x="10692" y="147775"/>
                </a:lnTo>
                <a:lnTo>
                  <a:pt x="2588" y="188108"/>
                </a:lnTo>
                <a:lnTo>
                  <a:pt x="0" y="228181"/>
                </a:lnTo>
                <a:lnTo>
                  <a:pt x="1681" y="266299"/>
                </a:lnTo>
                <a:lnTo>
                  <a:pt x="6388" y="300766"/>
                </a:lnTo>
                <a:lnTo>
                  <a:pt x="12877" y="329886"/>
                </a:lnTo>
                <a:lnTo>
                  <a:pt x="14822" y="333802"/>
                </a:lnTo>
                <a:lnTo>
                  <a:pt x="16902" y="332549"/>
                </a:lnTo>
                <a:lnTo>
                  <a:pt x="18843" y="326563"/>
                </a:lnTo>
                <a:lnTo>
                  <a:pt x="29897" y="251515"/>
                </a:lnTo>
                <a:lnTo>
                  <a:pt x="43685" y="195882"/>
                </a:lnTo>
                <a:lnTo>
                  <a:pt x="62108" y="148145"/>
                </a:lnTo>
                <a:lnTo>
                  <a:pt x="85541" y="107070"/>
                </a:lnTo>
                <a:lnTo>
                  <a:pt x="114364" y="71422"/>
                </a:lnTo>
                <a:lnTo>
                  <a:pt x="148952" y="39967"/>
                </a:lnTo>
                <a:lnTo>
                  <a:pt x="189683" y="11469"/>
                </a:lnTo>
                <a:lnTo>
                  <a:pt x="199620" y="2988"/>
                </a:lnTo>
                <a:lnTo>
                  <a:pt x="196001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12873" y="5666640"/>
            <a:ext cx="148590" cy="398780"/>
          </a:xfrm>
          <a:custGeom>
            <a:avLst/>
            <a:gdLst/>
            <a:ahLst/>
            <a:cxnLst/>
            <a:rect l="l" t="t" r="r" b="b"/>
            <a:pathLst>
              <a:path w="148590" h="398779">
                <a:moveTo>
                  <a:pt x="0" y="0"/>
                </a:moveTo>
                <a:lnTo>
                  <a:pt x="2727" y="7888"/>
                </a:lnTo>
                <a:lnTo>
                  <a:pt x="25770" y="35477"/>
                </a:lnTo>
                <a:lnTo>
                  <a:pt x="47674" y="65651"/>
                </a:lnTo>
                <a:lnTo>
                  <a:pt x="67787" y="99984"/>
                </a:lnTo>
                <a:lnTo>
                  <a:pt x="85460" y="140048"/>
                </a:lnTo>
                <a:lnTo>
                  <a:pt x="100042" y="187419"/>
                </a:lnTo>
                <a:lnTo>
                  <a:pt x="110883" y="243671"/>
                </a:lnTo>
                <a:lnTo>
                  <a:pt x="117333" y="310378"/>
                </a:lnTo>
                <a:lnTo>
                  <a:pt x="118741" y="389114"/>
                </a:lnTo>
                <a:lnTo>
                  <a:pt x="119701" y="397826"/>
                </a:lnTo>
                <a:lnTo>
                  <a:pt x="142704" y="330628"/>
                </a:lnTo>
                <a:lnTo>
                  <a:pt x="148528" y="277216"/>
                </a:lnTo>
                <a:lnTo>
                  <a:pt x="147688" y="223949"/>
                </a:lnTo>
                <a:lnTo>
                  <a:pt x="140254" y="172476"/>
                </a:lnTo>
                <a:lnTo>
                  <a:pt x="126291" y="124450"/>
                </a:lnTo>
                <a:lnTo>
                  <a:pt x="105868" y="81523"/>
                </a:lnTo>
                <a:lnTo>
                  <a:pt x="79052" y="45344"/>
                </a:lnTo>
                <a:lnTo>
                  <a:pt x="45910" y="17567"/>
                </a:lnTo>
                <a:lnTo>
                  <a:pt x="10830" y="1158"/>
                </a:lnTo>
                <a:lnTo>
                  <a:pt x="0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48882" y="5816489"/>
            <a:ext cx="272415" cy="257175"/>
          </a:xfrm>
          <a:custGeom>
            <a:avLst/>
            <a:gdLst/>
            <a:ahLst/>
            <a:cxnLst/>
            <a:rect l="l" t="t" r="r" b="b"/>
            <a:pathLst>
              <a:path w="272415" h="257175">
                <a:moveTo>
                  <a:pt x="254614" y="0"/>
                </a:moveTo>
                <a:lnTo>
                  <a:pt x="251134" y="55"/>
                </a:lnTo>
                <a:lnTo>
                  <a:pt x="241674" y="55"/>
                </a:lnTo>
                <a:lnTo>
                  <a:pt x="179914" y="6136"/>
                </a:lnTo>
                <a:lnTo>
                  <a:pt x="129348" y="22904"/>
                </a:lnTo>
                <a:lnTo>
                  <a:pt x="88919" y="48142"/>
                </a:lnTo>
                <a:lnTo>
                  <a:pt x="57569" y="79635"/>
                </a:lnTo>
                <a:lnTo>
                  <a:pt x="34243" y="115167"/>
                </a:lnTo>
                <a:lnTo>
                  <a:pt x="17883" y="152524"/>
                </a:lnTo>
                <a:lnTo>
                  <a:pt x="7433" y="189489"/>
                </a:lnTo>
                <a:lnTo>
                  <a:pt x="33" y="253383"/>
                </a:lnTo>
                <a:lnTo>
                  <a:pt x="0" y="255518"/>
                </a:lnTo>
                <a:lnTo>
                  <a:pt x="2621" y="256768"/>
                </a:lnTo>
                <a:lnTo>
                  <a:pt x="7477" y="250220"/>
                </a:lnTo>
                <a:lnTo>
                  <a:pt x="10881" y="243096"/>
                </a:lnTo>
                <a:lnTo>
                  <a:pt x="38643" y="185979"/>
                </a:lnTo>
                <a:lnTo>
                  <a:pt x="67432" y="139291"/>
                </a:lnTo>
                <a:lnTo>
                  <a:pt x="98068" y="101623"/>
                </a:lnTo>
                <a:lnTo>
                  <a:pt x="131368" y="71567"/>
                </a:lnTo>
                <a:lnTo>
                  <a:pt x="168153" y="47713"/>
                </a:lnTo>
                <a:lnTo>
                  <a:pt x="209241" y="28652"/>
                </a:lnTo>
                <a:lnTo>
                  <a:pt x="255451" y="12975"/>
                </a:lnTo>
                <a:lnTo>
                  <a:pt x="267971" y="8213"/>
                </a:lnTo>
                <a:lnTo>
                  <a:pt x="271872" y="4486"/>
                </a:lnTo>
                <a:lnTo>
                  <a:pt x="269901" y="1957"/>
                </a:lnTo>
                <a:lnTo>
                  <a:pt x="264802" y="785"/>
                </a:lnTo>
                <a:lnTo>
                  <a:pt x="254614" y="0"/>
                </a:lnTo>
                <a:close/>
              </a:path>
            </a:pathLst>
          </a:custGeom>
          <a:solidFill>
            <a:srgbClr val="E75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61108" y="5787157"/>
            <a:ext cx="217170" cy="244475"/>
          </a:xfrm>
          <a:custGeom>
            <a:avLst/>
            <a:gdLst/>
            <a:ahLst/>
            <a:cxnLst/>
            <a:rect l="l" t="t" r="r" b="b"/>
            <a:pathLst>
              <a:path w="217170" h="244475">
                <a:moveTo>
                  <a:pt x="40804" y="0"/>
                </a:moveTo>
                <a:lnTo>
                  <a:pt x="21252" y="457"/>
                </a:lnTo>
                <a:lnTo>
                  <a:pt x="7042" y="2213"/>
                </a:lnTo>
                <a:lnTo>
                  <a:pt x="0" y="4752"/>
                </a:lnTo>
                <a:lnTo>
                  <a:pt x="1949" y="7555"/>
                </a:lnTo>
                <a:lnTo>
                  <a:pt x="15086" y="11883"/>
                </a:lnTo>
                <a:lnTo>
                  <a:pt x="38618" y="21162"/>
                </a:lnTo>
                <a:lnTo>
                  <a:pt x="104960" y="64988"/>
                </a:lnTo>
                <a:lnTo>
                  <a:pt x="141816" y="104744"/>
                </a:lnTo>
                <a:lnTo>
                  <a:pt x="177161" y="159867"/>
                </a:lnTo>
                <a:lnTo>
                  <a:pt x="208018" y="232963"/>
                </a:lnTo>
                <a:lnTo>
                  <a:pt x="213256" y="244309"/>
                </a:lnTo>
                <a:lnTo>
                  <a:pt x="216024" y="242783"/>
                </a:lnTo>
                <a:lnTo>
                  <a:pt x="216901" y="233704"/>
                </a:lnTo>
                <a:lnTo>
                  <a:pt x="216464" y="222388"/>
                </a:lnTo>
                <a:lnTo>
                  <a:pt x="207615" y="169290"/>
                </a:lnTo>
                <a:lnTo>
                  <a:pt x="191305" y="121803"/>
                </a:lnTo>
                <a:lnTo>
                  <a:pt x="168763" y="80828"/>
                </a:lnTo>
                <a:lnTo>
                  <a:pt x="141214" y="47261"/>
                </a:lnTo>
                <a:lnTo>
                  <a:pt x="109887" y="22002"/>
                </a:lnTo>
                <a:lnTo>
                  <a:pt x="76008" y="5948"/>
                </a:lnTo>
                <a:lnTo>
                  <a:pt x="40804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65207" y="5674970"/>
            <a:ext cx="60325" cy="75565"/>
          </a:xfrm>
          <a:custGeom>
            <a:avLst/>
            <a:gdLst/>
            <a:ahLst/>
            <a:cxnLst/>
            <a:rect l="l" t="t" r="r" b="b"/>
            <a:pathLst>
              <a:path w="60325" h="75564">
                <a:moveTo>
                  <a:pt x="39113" y="0"/>
                </a:moveTo>
                <a:lnTo>
                  <a:pt x="1249" y="31836"/>
                </a:lnTo>
                <a:lnTo>
                  <a:pt x="0" y="46933"/>
                </a:lnTo>
                <a:lnTo>
                  <a:pt x="3308" y="60131"/>
                </a:lnTo>
                <a:lnTo>
                  <a:pt x="10538" y="70033"/>
                </a:lnTo>
                <a:lnTo>
                  <a:pt x="21051" y="75243"/>
                </a:lnTo>
                <a:lnTo>
                  <a:pt x="32985" y="74534"/>
                </a:lnTo>
                <a:lnTo>
                  <a:pt x="44085" y="68310"/>
                </a:lnTo>
                <a:lnTo>
                  <a:pt x="53134" y="57593"/>
                </a:lnTo>
                <a:lnTo>
                  <a:pt x="58915" y="43406"/>
                </a:lnTo>
                <a:lnTo>
                  <a:pt x="60165" y="28305"/>
                </a:lnTo>
                <a:lnTo>
                  <a:pt x="56857" y="15107"/>
                </a:lnTo>
                <a:lnTo>
                  <a:pt x="49627" y="5208"/>
                </a:lnTo>
                <a:lnTo>
                  <a:pt x="39113" y="0"/>
                </a:lnTo>
                <a:close/>
              </a:path>
            </a:pathLst>
          </a:custGeom>
          <a:solidFill>
            <a:srgbClr val="F4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09709" y="5766077"/>
            <a:ext cx="65308" cy="723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82662" y="5738157"/>
            <a:ext cx="62230" cy="74295"/>
          </a:xfrm>
          <a:custGeom>
            <a:avLst/>
            <a:gdLst/>
            <a:ahLst/>
            <a:cxnLst/>
            <a:rect l="l" t="t" r="r" b="b"/>
            <a:pathLst>
              <a:path w="62229" h="74295">
                <a:moveTo>
                  <a:pt x="29673" y="0"/>
                </a:moveTo>
                <a:lnTo>
                  <a:pt x="17727" y="426"/>
                </a:lnTo>
                <a:lnTo>
                  <a:pt x="7861" y="6610"/>
                </a:lnTo>
                <a:lnTo>
                  <a:pt x="1793" y="17146"/>
                </a:lnTo>
                <a:lnTo>
                  <a:pt x="0" y="30585"/>
                </a:lnTo>
                <a:lnTo>
                  <a:pt x="2958" y="45481"/>
                </a:lnTo>
                <a:lnTo>
                  <a:pt x="10319" y="59042"/>
                </a:lnTo>
                <a:lnTo>
                  <a:pt x="20535" y="68842"/>
                </a:lnTo>
                <a:lnTo>
                  <a:pt x="32278" y="73977"/>
                </a:lnTo>
                <a:lnTo>
                  <a:pt x="44224" y="73545"/>
                </a:lnTo>
                <a:lnTo>
                  <a:pt x="54094" y="67367"/>
                </a:lnTo>
                <a:lnTo>
                  <a:pt x="60162" y="56834"/>
                </a:lnTo>
                <a:lnTo>
                  <a:pt x="61952" y="43396"/>
                </a:lnTo>
                <a:lnTo>
                  <a:pt x="58993" y="28501"/>
                </a:lnTo>
                <a:lnTo>
                  <a:pt x="51631" y="14939"/>
                </a:lnTo>
                <a:lnTo>
                  <a:pt x="41416" y="5138"/>
                </a:lnTo>
                <a:lnTo>
                  <a:pt x="29673" y="0"/>
                </a:lnTo>
                <a:close/>
              </a:path>
            </a:pathLst>
          </a:custGeom>
          <a:solidFill>
            <a:srgbClr val="00B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31636" y="901701"/>
            <a:ext cx="395859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" dirty="0">
                <a:solidFill>
                  <a:srgbClr val="F79646"/>
                </a:solidFill>
                <a:latin typeface="Arial"/>
                <a:cs typeface="Arial"/>
              </a:rPr>
              <a:t>Eduquer </a:t>
            </a:r>
            <a:r>
              <a:rPr sz="2500" b="1" dirty="0">
                <a:solidFill>
                  <a:srgbClr val="F79646"/>
                </a:solidFill>
                <a:latin typeface="Arial"/>
                <a:cs typeface="Arial"/>
              </a:rPr>
              <a:t>… </a:t>
            </a:r>
            <a:r>
              <a:rPr sz="2500" b="1" spc="-5" dirty="0">
                <a:solidFill>
                  <a:srgbClr val="F79646"/>
                </a:solidFill>
                <a:latin typeface="Arial"/>
                <a:cs typeface="Arial"/>
              </a:rPr>
              <a:t>tout un sport</a:t>
            </a:r>
            <a:r>
              <a:rPr sz="2500" b="1" spc="-60" dirty="0">
                <a:solidFill>
                  <a:srgbClr val="F79646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F79646"/>
                </a:solidFill>
                <a:latin typeface="Arial"/>
                <a:cs typeface="Arial"/>
              </a:rPr>
              <a:t>!</a:t>
            </a:r>
            <a:endParaRPr sz="2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62200" y="3276600"/>
            <a:ext cx="5577205" cy="14747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5730"/>
              </a:lnSpc>
              <a:spcBef>
                <a:spcPts val="100"/>
              </a:spcBef>
              <a:tabLst>
                <a:tab pos="2899410" algn="l"/>
                <a:tab pos="3670935" algn="l"/>
              </a:tabLst>
            </a:pPr>
            <a:r>
              <a:rPr sz="4800" b="1" spc="-5" dirty="0" smtClean="0">
                <a:solidFill>
                  <a:srgbClr val="2F3382"/>
                </a:solidFill>
                <a:latin typeface="Calibri"/>
                <a:cs typeface="Calibri"/>
              </a:rPr>
              <a:t>Ass</a:t>
            </a:r>
            <a:r>
              <a:rPr lang="fr-FR" sz="4800" b="1" spc="-5" dirty="0" smtClean="0">
                <a:solidFill>
                  <a:srgbClr val="2F3382"/>
                </a:solidFill>
                <a:latin typeface="Calibri"/>
                <a:cs typeface="Calibri"/>
              </a:rPr>
              <a:t>emblée Générale UGSEL VAUCLUSE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43000" y="5867400"/>
            <a:ext cx="4191000" cy="762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002060"/>
                </a:solidFill>
              </a:rPr>
              <a:t>Mercredi </a:t>
            </a:r>
            <a:r>
              <a:rPr lang="fr-FR" b="1" dirty="0">
                <a:solidFill>
                  <a:srgbClr val="002060"/>
                </a:solidFill>
              </a:rPr>
              <a:t>8</a:t>
            </a:r>
            <a:r>
              <a:rPr lang="fr-FR" b="1" dirty="0" smtClean="0">
                <a:solidFill>
                  <a:srgbClr val="002060"/>
                </a:solidFill>
              </a:rPr>
              <a:t> janvier 2020</a:t>
            </a:r>
            <a:endParaRPr lang="fr-F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62001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MORAL 2018-2019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81000" y="1371600"/>
            <a:ext cx="7992888" cy="5257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  <a:sym typeface="Wingdings" pitchFamily="2" charset="2"/>
              </a:rPr>
              <a:t>4 - </a:t>
            </a: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  <a:sym typeface="Wingdings" pitchFamily="2" charset="2"/>
              </a:rPr>
              <a:t>Les distinctions du comité aux différents Championnats Nationaux :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9 déplacements nationaux cette année, un record ! 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De très bons résultats en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Volley : Champions de France en Minimes Garçons promotionnel (La Salle) et en Athlétisme Cadet(te); deux titres de Champions de France ; à la perche (ST Louis) et au 110M haies (Vincent de Paul)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ainsi qu’une 4</a:t>
            </a:r>
            <a:r>
              <a:rPr kumimoji="0" lang="fr-FR" sz="18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et 5</a:t>
            </a:r>
            <a:r>
              <a:rPr kumimoji="0" lang="fr-FR" sz="18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à la Hauteur fille (Marie Pila)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En 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Athlétisme (4 élèves) Minimes : une 19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au Triple ; 20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au Marteau ; une 8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et 9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au 50m ; Une 6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au 100m.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En Course d’Orientation (6 élèves) : une 2</a:t>
            </a:r>
            <a:r>
              <a:rPr kumimoji="0" lang="fr-FR" sz="1800" b="1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en Cadets (Marie Pila)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En Rugby Elite : 5éme/6 (La Salle)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En Football Promotionnel : 9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pour le collège Marie Rivier.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En Cross (4 élèves) : une très belle 3</a:t>
            </a:r>
            <a:r>
              <a:rPr kumimoji="0" lang="fr-FR" sz="1800" b="1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en Minime G (ST Louis) 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et une 8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pour le junior de L Pasteur.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Danse : le collège de Marie Rivier finit 5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et celui de Notre Dame du Bon accueil 7</a:t>
            </a:r>
            <a:r>
              <a:rPr kumimoji="0" lang="fr-FR" sz="180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ème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sur 10 équipes engagées.</a:t>
            </a:r>
          </a:p>
          <a:p>
            <a:pPr marL="274320" marR="0" lvl="0" indent="-274320" algn="just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  <a:sym typeface="Wingdings"/>
              </a:rPr>
              <a:t>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Hors calendrier ec84 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Judo : un titre de champion de France et une 2</a:t>
            </a:r>
            <a:r>
              <a:rPr kumimoji="0" lang="fr-FR" sz="1800" b="1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nd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place (La Salle)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None/>
              <a:tabLst/>
              <a:defRPr/>
            </a:pPr>
            <a:endParaRPr kumimoji="0" lang="fr-FR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tabLst/>
              <a:defRPr/>
            </a:pPr>
            <a:endParaRPr kumimoji="0" lang="fr-FR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23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62001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MORAL 2018-2019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1916832"/>
            <a:ext cx="8229600" cy="438912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5- </a:t>
            </a: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Gestion financière et communication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fr-FR" sz="2400" b="1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 suivi et le contrôle par l’UDOGEC désormais bien installé permet d’avoir un pilotage plus efficace et sécurisé de l’association sur le plan financier.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Avec le retrait de Mme Francette Di Rollo du poste de trésorière, le choix fait il y a deux ans de confier à l’UDOGEC le contrôle financier permet d’assurer la transition sans difficulté.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Une mutualisation des coûts a été encouragée (exemple : challenge sport santé)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 site est dynamique et est mis à jour très régulièrement grâce à l’implication de M. Bernard Marquis.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55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MORAL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VOTE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41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D’ORIENTATION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2019-2020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59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3222954"/>
              </p:ext>
            </p:extLst>
          </p:nvPr>
        </p:nvGraphicFramePr>
        <p:xfrm>
          <a:off x="457200" y="990600"/>
          <a:ext cx="79248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388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Objectif 2018-2019</a:t>
                      </a: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 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400" b="1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1-Gestion Financière: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400" b="1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Déplacements Nationaux :</a:t>
                      </a:r>
                    </a:p>
                    <a:p>
                      <a:pPr marL="0" marR="0" lvl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Rappeler les protocoles nécessaires à une prise en charge plus rapide des déplacements aux championnats nationaux  (Budget prévisionnel et récapitulatif du déplacement avec tous les justificatifs) </a:t>
                      </a:r>
                    </a:p>
                    <a:p>
                      <a:pPr marL="0" marR="0" lvl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Diffuser une facture « type » afin de faciliter la gestion des déplacements nationaux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Porter une réflexion sur un soutien par des partenaires privés financiers.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Réalisé</a:t>
                      </a:r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Beaucoup de déplacements Nationaux cette année (9). Ces derniers ont été gérés conjointement avec le directeur de comité et les enseignants référents. Les démarches administratives commencent à être comprises bien que du temps sera encore nécessaire pour les maîtriser </a:t>
                      </a: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davantage.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La facture « type » qui est disponible sur le site de l’ugsel84, a été envoyée aux établissements concernés. Le retour, à ce jour a été plutôt positif avec des dossiers quasi complets. Des remboursements réalisés par conséquent,  plus rapidement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pour la plupart.</a:t>
                      </a:r>
                      <a:endParaRPr lang="fr-FR" sz="14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Peu de pistes à ce jour.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Perspectives  2019-2020</a:t>
                      </a:r>
                    </a:p>
                    <a:p>
                      <a:pPr algn="ctr"/>
                      <a:endParaRPr lang="fr-FR" sz="1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fr-FR" sz="1400" u="sng" dirty="0" smtClean="0">
                          <a:solidFill>
                            <a:schemeClr val="tx1"/>
                          </a:solidFill>
                        </a:rPr>
                        <a:t>Déplacements Nationaux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Rappeler ces protocoles et nécessité de mettre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la date limite  du 31 août pour le retour des justificatifs afin d’éviter le décalage dans l’arrêté des comptes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Changement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de banque (Crédit Mutuel). Le comité va se doter d’une carte bleu pour faciliter les réservations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Partenariat bancaire dans la dynamique de la convention nationale avec le crédit mutuel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8137880"/>
              </p:ext>
            </p:extLst>
          </p:nvPr>
        </p:nvGraphicFramePr>
        <p:xfrm>
          <a:off x="533400" y="685800"/>
          <a:ext cx="79248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912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Objectif 2018-2019</a:t>
                      </a: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 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Continuer à réduire certains coûts de fonctionnement (téléphonie, photocopieur….). </a:t>
                      </a:r>
                    </a:p>
                    <a:p>
                      <a:pPr marL="0" marR="0" lvl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Grouper les achats et mutualiser ce qui peut encore l’être.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2-</a:t>
                      </a:r>
                      <a:r>
                        <a:rPr lang="fr-FR" sz="140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</a:t>
                      </a:r>
                      <a:r>
                        <a:rPr lang="fr-FR" sz="140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ommunication et</a:t>
                      </a:r>
                      <a:r>
                        <a:rPr lang="fr-FR" sz="1400" u="sng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40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outils informatiques :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Se doter d’un nouveau Projet associatif pour le comité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Accompagner l’actualisation des statuts des Associations Sportives des établissements adhérents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Réaliser un état des lieux de ces dernières.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Réalisé</a:t>
                      </a:r>
                    </a:p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Arrêt du contrat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photocopieur (avril 2020)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Achat groupé des médailles</a:t>
                      </a:r>
                    </a:p>
                    <a:p>
                      <a:pPr algn="just"/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Nouveau projet de comité.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 ce jour seuls 2 établissements ont envoyé les statuts de leur AS mis à jour.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majorité des enseignants s’impliquent dans leur Association Sportive et participent aux rencontres proposées par le comité. Néanmoins 1/5</a:t>
                      </a:r>
                      <a:r>
                        <a:rPr lang="fr-FR" sz="1400" b="1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des activités pratiquées dans le cadre des heures d’AS ne sont pas au programme du calendrier de l’ugsel84 et/ou ne débouchent sur aucune rencontre inter-établissements.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Perspectives  2019-2020</a:t>
                      </a: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Prise en charge financière du Territoire sur les récompenses dès cette année scolaire.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Définir un plan d’actions pluriannuel au regard des orientations définies par le nouveau projet du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comité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Poursuivre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le travail de mise en conformité des AS du comité.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Engager une réflexion sur les pratiques des enseignants concernant les heures d’AS 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7225815"/>
              </p:ext>
            </p:extLst>
          </p:nvPr>
        </p:nvGraphicFramePr>
        <p:xfrm>
          <a:off x="533400" y="838200"/>
          <a:ext cx="79248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864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Objectif 2018-2019</a:t>
                      </a: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 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Faire du nouveau site, un site dynamique reflet continu de l’activité du comité (résultats, photos, informations…)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Etendre le réseau des partenaires.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Réalisé</a:t>
                      </a:r>
                    </a:p>
                    <a:p>
                      <a:endParaRPr lang="fr-FR" sz="1400" dirty="0" smtClean="0"/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Bernard Marquis en assure le suivi régulièrement. L’ensemble des résultats de l’année s’y trouvent ainsi que les informations importantes.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Nous avons renforcé nos liens avec le CD84.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Nous sommes en étroite collaboration avec les comités sportifs de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RUGBY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, de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HAND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ainsi que le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CASA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.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Une convention a été signé avec l’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AFSA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notamment pour les formations aux « gestes qui sauvent » qu’ils proposent.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Le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challenge « sport santé »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a été un excellent moyen d’augmenter le réseau de nos  partenaires, tant dans le domaine de la santé que du sportif et de l’associatif. 14 partenaires présents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lors du Challenge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Perspectives  2019-2020</a:t>
                      </a:r>
                    </a:p>
                    <a:p>
                      <a:pPr algn="ctr"/>
                      <a:endParaRPr lang="fr-FR" sz="1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Poursuivre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son développement, notamment pour le 1 degré.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 Continuer à étendre le réseau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des partenaires.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Renforcer la finalisation de conventions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3669325"/>
              </p:ext>
            </p:extLst>
          </p:nvPr>
        </p:nvGraphicFramePr>
        <p:xfrm>
          <a:off x="533400" y="685800"/>
          <a:ext cx="79248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912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Objectif 2018-2019</a:t>
                      </a: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 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Meilleure utilisation des Logiciels (UGSELNET ET USPORT)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40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3- Sur le plan Animation Educative et Sportive 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: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Maintenir une dynamique sportive au sein du comité en proposant un calendrier d’événements dense et varié.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Réalisé</a:t>
                      </a:r>
                    </a:p>
                    <a:p>
                      <a:endParaRPr lang="fr-FR" sz="1400" dirty="0" smtClean="0"/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L’utilisation d’UGSELNET et d’USPORT fonctionnent mieux cette année. Les démarches sont comprises par les enseignants. Des problèmes apparaissent encore cependant. 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Des difficultés pour rentrer les équipes en athlétisme et/ou pour faire des modifications d’équipes en sport-collectif…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Avec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1878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licenciés dans le secondaire, nous avons une moyenne de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19.82 %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de licenciés dans nos établissements (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26.92%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si nous prenons seulement les collèges). Une légère baisse du nombre de licenciés.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cela ne s’est néanmoins pas ressenti dans la plupart des rencontres.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*Le Football, le Basket, le Tennis de Table attirent toujours autant d’élèves bien que les effectifs soient en légère baisse en Football et Tennis de table.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*Des effectifs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en hausse en danse, rugby, athlétisme et les APPN.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Perspectives  2019-2020</a:t>
                      </a:r>
                    </a:p>
                    <a:p>
                      <a:pPr algn="ctr"/>
                      <a:endParaRPr lang="fr-FR" sz="1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Les principaux problèmes  sont remontés au National.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Les personnes en charge des logiciels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devraient les améliorer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dès cette année.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Maintenir la dynamique du comité.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Un RAID (pleine nature) cette année avec le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comité 07/26. 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Organisation des territoriaux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d’Athlétisme, de RAID, de la CO, du Volley,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du Football,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du Rugby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ainsi que du Tennis de Table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714356"/>
          <a:ext cx="8429684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003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131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2</a:t>
                      </a:r>
                      <a:r>
                        <a:rPr lang="fr-FR" sz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ème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année consécutive pour les activités de pleine nature « 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RAID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 » et  « 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Course d’Orientation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 » à un niveau « Territorial ». L’implication de certains enseignants commence à porter ses fruits puisque 110 élèves étaient présents pour ces deux activités (30 pour la Course d’orientation et 80 pour le RAID) 5 établissements présents. Cela reste très encourageant…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augmentation significative du nombre d’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athlètes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cette année : 330 élèves (280 collégiens et 50 lycéens) venus de l’ensemble des établissements du diocèse (130 l’année dernière…) lors du championnat de comité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218 élèves du comité lors du territorial benjamins-minimes (près de 60 élèves des comités 13 et 30)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Peu d’équipes en </a:t>
                      </a:r>
                      <a:r>
                        <a:rPr lang="fr-FR" sz="120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Cadets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tous sports confondus 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hangingPunct="0">
                        <a:buFont typeface="Arial" pitchFamily="34" charset="0"/>
                        <a:buChar char="•"/>
                      </a:pP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Football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: 115 élèves en moyenne, 6 établissements présents  (collèges) </a:t>
                      </a:r>
                    </a:p>
                    <a:p>
                      <a:pPr algn="just" hangingPunct="0">
                        <a:buFont typeface="Arial" pitchFamily="34" charset="0"/>
                        <a:buChar char="•"/>
                      </a:pP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Basket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: 70 élèves en moyenne,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établissements présents (Toutes catégories)</a:t>
                      </a:r>
                    </a:p>
                    <a:p>
                      <a:pPr algn="just" hangingPunct="0">
                        <a:buFont typeface="Arial" pitchFamily="34" charset="0"/>
                        <a:buChar char="•"/>
                      </a:pP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Tennis de Table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: 113 élèves au comité 7 établissements présents (Toutes catégories).</a:t>
                      </a:r>
                    </a:p>
                    <a:p>
                      <a:pPr algn="just" hangingPunct="0">
                        <a:buFont typeface="Arial" pitchFamily="34" charset="0"/>
                        <a:buChar char="•"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très belles rencontres en 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Danse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(collège) 122 élèves au comité ! 5 établissements. Un championnat Territorial très relevé (3 équipes qualifiées au National dont 2 du comité…)</a:t>
                      </a:r>
                    </a:p>
                    <a:p>
                      <a:pPr algn="just" hangingPunct="0">
                        <a:buFont typeface="Arial" pitchFamily="34" charset="0"/>
                        <a:buChar char="•"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Rugby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est enfin reparti dans notre comité ! Un championnat territorial avec 14 équipes (dont 2 des comités 83 et 05) 130 élèves, 8 établissements présents (collège)</a:t>
                      </a:r>
                    </a:p>
                    <a:p>
                      <a:pPr algn="just" hangingPunct="0">
                        <a:buFont typeface="Arial" pitchFamily="34" charset="0"/>
                        <a:buChar char="•"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C’est toujours fragile en 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Volley-ball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selon les catégories 60 élèves en moyenne de  4 établissements (collège)</a:t>
                      </a:r>
                    </a:p>
                    <a:p>
                      <a:pPr algn="just" hangingPunct="0">
                        <a:buFont typeface="Arial" pitchFamily="34" charset="0"/>
                        <a:buChar char="•"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faut être vigilant en 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Badminton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Seulement 45 élèves en moyenne (Toutes catégories) sur les rencontres cette année contre 66 l’année dernière…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20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Un 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cross</a:t>
                      </a:r>
                      <a:r>
                        <a:rPr lang="fr-FR" sz="120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2018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qui s’est globalement bien déroulé sur l’hippodrome du Pontet où plus de 3000 élèves (UNSS-UGSEL-USEP-Sport Adapté) se sont rassemblés pour cet événement incontournable du sport scolaire en Vaucluse.</a:t>
                      </a:r>
                      <a:endParaRPr lang="fr-FR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489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élèves classés en secondaire (1 établissement manquant) ;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116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en primaire (11 écoles représentées) Une légère augmentation des effectifs cette année (+26) qui correspond surtout à un nombre plus important d’élèves du primaire (+35) et des lycées (+19).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u="sng" dirty="0" smtClean="0">
                          <a:solidFill>
                            <a:schemeClr val="tx1"/>
                          </a:solidFill>
                        </a:rPr>
                        <a:t>Cross 2019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Carpentras le 13 novembre. Ces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championnats  départementaux placés sous la double bannière UGSEL et UNSS ont attiré environ 2600 élèves dont 540 de l'UGSEL). Tous les établissements du comité étaient présents 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Effectif en légère baisse par rapport à l’année dernière. Cela reste toutefois stable sur les 3 dernières années.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Baisse importante de la participation des écoles (7 représentées, soit 80 élèves)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Classement séparé en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fonction de l’année de naissance.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57224" y="714356"/>
            <a:ext cx="364333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Synthèse des rencontres sportives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3202747"/>
              </p:ext>
            </p:extLst>
          </p:nvPr>
        </p:nvGraphicFramePr>
        <p:xfrm>
          <a:off x="533400" y="838200"/>
          <a:ext cx="79248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912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Objectif 2018-2019</a:t>
                      </a: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 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Mise en place de la journée de découverte des APPN et réfléchir sur son ouverture aux classes de CM 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Réfléchir sur la formation des Jeunes Officiels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algn="l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Organiser un  Championnat National sur l’année 2019-2020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Réalisé</a:t>
                      </a:r>
                    </a:p>
                    <a:p>
                      <a:endParaRPr lang="fr-FR" sz="1400" dirty="0" smtClean="0"/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La Journée de découverte des Activités Physiques de Pleine Nature a eu lieu le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Mercredi 26 septembre 2018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à l'occasion de la </a:t>
                      </a:r>
                      <a:r>
                        <a:rPr lang="fr-FR" sz="1400" b="1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fête Nationale du sport Scolaire</a:t>
                      </a:r>
                      <a:r>
                        <a:rPr lang="fr-FR" sz="140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Une belle journée qui a réuni près de 100 élèves de 5 établissements Vauclusiens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Pas d’élèves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du Primaire à ce jour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La formation des jeunes officiels a été lancée cette année dans tous les sports collectifs et Danse avec des retours positifs. Une formation théorique et pratique est maintenant possible. Cette dernière varie d’une activité à l’autre. 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Quelques freins néanmoins : la nécessité d’avoir des personnes pour superviser ces jeunes le jour des compétitions, créer des routines de fonctionnement avec les jeunes officiels dans les pratiques des enseignants d’EPS.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Pas de championnat organisé dans le diocèse  du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fait du regroupement des sports-</a:t>
                      </a:r>
                      <a:r>
                        <a:rPr lang="fr-FR" sz="14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sur le diocèse de Nantes.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Perspectives  2019-2020</a:t>
                      </a:r>
                    </a:p>
                    <a:p>
                      <a:pPr algn="ctr"/>
                      <a:endParaRPr lang="fr-FR" sz="1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Renouveler lors de la JNSS 2019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dans un bel état d’esprit.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Ouverture aux écoles en 2020 ?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Poursuivre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la formation des JO en sport collectif et danse.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Envisager des superviseurs sur chaque championnat de comité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L’étendre à l’Athlétisme.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La généraliser au niveau Territorial.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Organisation des France de Golf du 18 au 20 mai 2020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685800"/>
            <a:ext cx="6858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Ordre du Jour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1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Quorum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600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Adoption du CR AG du 3 octobre 2018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600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moral 2018/2019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d’orientation 2019/2020.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Bilan financier 2018/2019 </a:t>
            </a:r>
            <a:endParaRPr lang="fr-FR" sz="1600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600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Prévisionnels 2019/2020 et 2020/2021</a:t>
            </a:r>
            <a:endParaRPr lang="fr-FR" sz="1600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Présentation des cotisations 2020/2021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600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Quitus aux administrateurs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600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Affectation du résultat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600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Projet de l’association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cs typeface="Times New Roman" pitchFamily="18" charset="0"/>
              </a:rPr>
              <a:t>Questions diverses</a:t>
            </a:r>
            <a:endParaRPr lang="fr-FR" sz="1600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164089"/>
              </p:ext>
            </p:extLst>
          </p:nvPr>
        </p:nvGraphicFramePr>
        <p:xfrm>
          <a:off x="533400" y="838200"/>
          <a:ext cx="7924800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150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Objectif 2018-2019</a:t>
                      </a:r>
                      <a:r>
                        <a:rPr kumimoji="0" lang="fr-F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 </a:t>
                      </a: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Etre plus en lien avec les Chefs d’établissement du 1</a:t>
                      </a:r>
                      <a:r>
                        <a:rPr lang="fr-FR" sz="14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er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degré afin de mieux identifier leurs besoins.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Tendre à une adhésion de 100% des établissements du diocèses</a:t>
                      </a: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400" dirty="0" smtClean="0"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40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Sur le plan de la formation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: 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Effectuer un relevé de besoins en formation exhaustif, au niveau du 2</a:t>
                      </a:r>
                      <a:r>
                        <a:rPr lang="fr-FR" sz="14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degré, afin de faire des propositions de formation plus proches de la réalité du terrain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defTabSz="91440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Réalisé</a:t>
                      </a:r>
                    </a:p>
                    <a:p>
                      <a:endParaRPr lang="fr-FR" sz="1400" dirty="0" smtClean="0"/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Des pistes sont actuellement à l’étude,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Notamment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 avec la DASEN sur les a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gréments  VTT pour les accompagnateurs.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Convention avec les comités sportifs de hand-ball et rugby pour une mise à disposition d’éducateurs sportifs.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Les collèges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Marier Rivier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(Sorgues)  et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Saint Joseph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(Chateaurenard) adhérent maintenant grâce à l’offre « découverte ».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100% des écoles. 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Peu d’avancée cette année.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Une formation initiale PSC1 annulé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(Territoire)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Perspectives  2019-2020</a:t>
                      </a:r>
                    </a:p>
                    <a:p>
                      <a:pPr algn="ctr"/>
                      <a:endParaRPr lang="fr-FR" sz="1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Poursuivre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le développement de l’UGSEL dans les écoles.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Aide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matérielle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des établissements du second degré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Restructuration au niveau Territorial.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Formation disciplinaire 2020 Rugby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Convention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avec l’AFSA sur les GQS.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D’ORIENTATION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VOTE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62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FINANCIER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2018-2019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63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05146028"/>
              </p:ext>
            </p:extLst>
          </p:nvPr>
        </p:nvGraphicFramePr>
        <p:xfrm>
          <a:off x="2895600" y="152400"/>
          <a:ext cx="5690949" cy="6515577"/>
        </p:xfrm>
        <a:graphic>
          <a:graphicData uri="http://schemas.openxmlformats.org/presentationml/2006/ole">
            <p:oleObj spid="_x0000_s1040" name="Feuille de calcul" r:id="rId3" imgW="6448357" imgH="7381715" progId="Excel.Sheet.12">
              <p:embed/>
            </p:oleObj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38200" y="2438400"/>
            <a:ext cx="106997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CHARGES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57200" y="990600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Bilan financier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174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57845028"/>
              </p:ext>
            </p:extLst>
          </p:nvPr>
        </p:nvGraphicFramePr>
        <p:xfrm>
          <a:off x="1797526" y="1752600"/>
          <a:ext cx="6784499" cy="3076575"/>
        </p:xfrm>
        <a:graphic>
          <a:graphicData uri="http://schemas.openxmlformats.org/presentationml/2006/ole">
            <p:oleObj spid="_x0000_s2065" name="Feuille de calcul" r:id="rId3" imgW="6448357" imgH="2924015" progId="Excel.Shee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81000" y="2590800"/>
            <a:ext cx="124631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Produits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675291" y="5943600"/>
            <a:ext cx="199028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Résultat : 1514,07€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57200" y="990600"/>
            <a:ext cx="2173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Bilan financier (suite)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701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FINACIER ET PREVISIONNELS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VOTE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8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81029013"/>
              </p:ext>
            </p:extLst>
          </p:nvPr>
        </p:nvGraphicFramePr>
        <p:xfrm>
          <a:off x="1981200" y="182533"/>
          <a:ext cx="6476999" cy="6675467"/>
        </p:xfrm>
        <a:graphic>
          <a:graphicData uri="http://schemas.openxmlformats.org/presentationml/2006/ole">
            <p:oleObj spid="_x0000_s3088" name="Feuille de calcul" r:id="rId3" imgW="7677285" imgH="10677445" progId="Excel.Sheet.12">
              <p:embed/>
            </p:oleObj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52400" y="838200"/>
            <a:ext cx="14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Prévisionnels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04800" y="38100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Correspond aux demandes de subventions auprès du conseil départemental du Vaucluse</a:t>
            </a:r>
          </a:p>
          <a:p>
            <a:r>
              <a:rPr lang="fr-FR" sz="1000" dirty="0" smtClean="0"/>
              <a:t>(13000 euros)</a:t>
            </a:r>
            <a:endParaRPr lang="fr-FR" sz="1000" dirty="0"/>
          </a:p>
        </p:txBody>
      </p:sp>
      <p:cxnSp>
        <p:nvCxnSpPr>
          <p:cNvPr id="7" name="Connecteur en angle 6"/>
          <p:cNvCxnSpPr/>
          <p:nvPr/>
        </p:nvCxnSpPr>
        <p:spPr>
          <a:xfrm>
            <a:off x="685800" y="4800600"/>
            <a:ext cx="12192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719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PREVISIONNEL 2019-2020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VOTE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5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COTISATIONS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2019-2020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76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24000" y="6096000"/>
            <a:ext cx="545828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Proposition de maintien des cotisations pour 2020/2021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62000" y="1066800"/>
            <a:ext cx="6324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Cotisations actuelles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  <a:r>
              <a:rPr lang="fr-FR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er</a:t>
            </a: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degré : 1,60€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fr-FR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nd</a:t>
            </a: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degré : 3.15€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Part reversée à l’UGSEL Nationale (2020-2021)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  <a:r>
              <a:rPr lang="fr-FR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er</a:t>
            </a: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degré : 0,564€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fr-FR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nd</a:t>
            </a: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degré : 1,416€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Part reversée à l’UGSEL Territoriale (2018-2019)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  <a:r>
              <a:rPr lang="fr-FR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er</a:t>
            </a: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degré : 0,05€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fr-FR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nd</a:t>
            </a: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degré : 0,10€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Reste pour le comité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Cotisations 1</a:t>
            </a:r>
            <a:r>
              <a:rPr lang="fr-FR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er</a:t>
            </a: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degré : 0.986 €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Cotisations 2</a:t>
            </a:r>
            <a:r>
              <a:rPr lang="fr-FR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nd</a:t>
            </a:r>
            <a:r>
              <a:rPr lang="fr-F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degré : 1.634 €</a:t>
            </a:r>
          </a:p>
        </p:txBody>
      </p:sp>
    </p:spTree>
    <p:extLst>
      <p:ext uri="{BB962C8B-B14F-4D97-AF65-F5344CB8AC3E}">
        <p14:creationId xmlns="" xmlns:p14="http://schemas.microsoft.com/office/powerpoint/2010/main" val="41239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VERIFICATION  DU QUORUM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42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COTISATIONS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VOTE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48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QUITUS AUX ADMINISTRATEURS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VOTE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66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AFFECTATION DU RESULTAT EN REPORT A NOUVEAU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VOTE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855746"/>
              </p:ext>
            </p:extLst>
          </p:nvPr>
        </p:nvGraphicFramePr>
        <p:xfrm>
          <a:off x="5410200" y="685800"/>
          <a:ext cx="3497229" cy="6069840"/>
        </p:xfrm>
        <a:graphic>
          <a:graphicData uri="http://schemas.openxmlformats.org/drawingml/2006/table">
            <a:tbl>
              <a:tblPr/>
              <a:tblGrid>
                <a:gridCol w="3497229">
                  <a:extLst>
                    <a:ext uri="{9D8B030D-6E8A-4147-A177-3AD203B41FA5}">
                      <a16:colId xmlns="" xmlns:a16="http://schemas.microsoft.com/office/drawing/2014/main" val="96704260"/>
                    </a:ext>
                  </a:extLst>
                </a:gridCol>
              </a:tblGrid>
              <a:tr h="1687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Collège n°1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E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5016989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BREMOND Régine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8830187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HEITZMAN Anthony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0481441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SERRET Christine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9866653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73445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9523750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Collège n°2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E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2002633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CAPDEPON Philippe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3303570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GILLES Gilbert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41677028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GRATAS Eric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34296608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MAZON Christian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002184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MEDARD Chantal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3188235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PELICIER Agnès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6433995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MOLINAS Emilie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24370648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ALLARD Aurélie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0897209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MARQUIS Bernard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5507756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URIOS Mireille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8714010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Collège n°3 (membres de droit)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E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0965291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AILLET Thierry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13712880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BARAZZONI Danièle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8397041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LUCA Sabrina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5917231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ULPAT Caroline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9869984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Collège n°4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E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3883626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ARNOUX Chantal 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0817066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FABROL Claude 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4631745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LAURENT Hervé 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88022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PELISSIER Aline</a:t>
                      </a:r>
                    </a:p>
                  </a:txBody>
                  <a:tcPr marL="3420" marR="3420" marT="3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667727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0" marR="3420" marT="34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125595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38100" y="1019820"/>
            <a:ext cx="5105400" cy="326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8790" marR="31750" algn="just">
              <a:lnSpc>
                <a:spcPct val="108000"/>
              </a:lnSpc>
              <a:spcAft>
                <a:spcPts val="0"/>
              </a:spcAft>
            </a:pPr>
            <a:r>
              <a:rPr lang="fr-FR" sz="1100" b="1" i="1" u="sng" spc="10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Le</a:t>
            </a: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 c</a:t>
            </a:r>
            <a:r>
              <a:rPr lang="fr-FR" sz="1100" b="1" i="1" u="sng" spc="10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ollège</a:t>
            </a: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b="1" i="1" u="sng" spc="10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n°</a:t>
            </a: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1</a:t>
            </a:r>
            <a:r>
              <a:rPr lang="fr-FR" sz="1100" b="1" i="1" spc="10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es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ompos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é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 de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 établisseme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 catholique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 d</a:t>
            </a:r>
            <a:r>
              <a:rPr lang="fr-FR" sz="1100" i="1" spc="-35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enseigneme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 du p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emie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-4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deg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é</a:t>
            </a:r>
            <a:r>
              <a:rPr lang="fr-FR" sz="1100" i="1" spc="-3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adhé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-5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-2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memb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-5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titulai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-5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d’un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-3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car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-3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adhé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-5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el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-2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que d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é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fini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à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l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articl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8.</a:t>
            </a:r>
            <a:endParaRPr lang="fr-FR" sz="1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100"/>
              </a:lnSpc>
              <a:spcBef>
                <a:spcPts val="100"/>
              </a:spcBef>
              <a:spcAft>
                <a:spcPts val="0"/>
              </a:spcAft>
            </a:pP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 </a:t>
            </a:r>
            <a:endParaRPr lang="fr-FR" sz="1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8790" marR="31115" algn="just">
              <a:lnSpc>
                <a:spcPct val="108000"/>
              </a:lnSpc>
              <a:spcAft>
                <a:spcPts val="0"/>
              </a:spcAft>
            </a:pPr>
            <a:r>
              <a:rPr lang="fr-FR" sz="1100" b="1" i="1" u="sng" spc="15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Le</a:t>
            </a:r>
            <a:r>
              <a:rPr lang="fr-FR" sz="1100" b="1" i="1" u="sng" spc="85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b="1" i="1" u="sng" spc="5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c</a:t>
            </a:r>
            <a:r>
              <a:rPr lang="fr-FR" sz="1100" b="1" i="1" u="sng" spc="15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ollège</a:t>
            </a:r>
            <a:r>
              <a:rPr lang="fr-FR" sz="1100" b="1" i="1" u="sng" spc="160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b="1" i="1" u="sng" spc="15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n°</a:t>
            </a:r>
            <a:r>
              <a:rPr lang="fr-FR" sz="1100" b="1" i="1" u="sng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2</a:t>
            </a:r>
            <a:r>
              <a:rPr lang="fr-FR" sz="1100" b="1" i="1" spc="105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i="1" spc="15" dirty="0">
                <a:latin typeface="Kyrial Display Pro"/>
                <a:ea typeface="Times New Roman" panose="02020603050405020304" pitchFamily="18" charset="0"/>
                <a:cs typeface="Kyrial Display Pro"/>
              </a:rPr>
              <a:t>es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11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spc="15" dirty="0">
                <a:latin typeface="Kyrial Display Pro"/>
                <a:ea typeface="Times New Roman" panose="02020603050405020304" pitchFamily="18" charset="0"/>
                <a:cs typeface="Kyrial Display Pro"/>
              </a:rPr>
              <a:t>ompos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é</a:t>
            </a:r>
            <a:r>
              <a:rPr lang="fr-FR" sz="1100" i="1" spc="20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5" dirty="0">
                <a:latin typeface="Kyrial Display Pro"/>
                <a:ea typeface="Times New Roman" panose="02020603050405020304" pitchFamily="18" charset="0"/>
                <a:cs typeface="Kyrial Display Pro"/>
              </a:rPr>
              <a:t>de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1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5" dirty="0">
                <a:latin typeface="Kyrial Display Pro"/>
                <a:ea typeface="Times New Roman" panose="02020603050405020304" pitchFamily="18" charset="0"/>
                <a:cs typeface="Kyrial Display Pro"/>
              </a:rPr>
              <a:t>établisseme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spc="15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 </a:t>
            </a:r>
            <a:r>
              <a:rPr lang="fr-FR" sz="1100" i="1" spc="40" dirty="0">
                <a:latin typeface="Kyrial Display Pro"/>
                <a:ea typeface="Times New Roman" panose="02020603050405020304" pitchFamily="18" charset="0"/>
                <a:cs typeface="Kyrial Display Pro"/>
              </a:rPr>
              <a:t>catholiques</a:t>
            </a:r>
            <a:r>
              <a:rPr lang="fr-FR" sz="1100" i="1" spc="23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5" dirty="0">
                <a:latin typeface="Kyrial Display Pro"/>
                <a:ea typeface="Times New Roman" panose="02020603050405020304" pitchFamily="18" charset="0"/>
                <a:cs typeface="Kyrial Display Pro"/>
              </a:rPr>
              <a:t>d</a:t>
            </a:r>
            <a:r>
              <a:rPr lang="fr-FR" sz="1100" i="1" spc="-35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spc="15" dirty="0">
                <a:latin typeface="Kyrial Display Pro"/>
                <a:ea typeface="Times New Roman" panose="02020603050405020304" pitchFamily="18" charset="0"/>
                <a:cs typeface="Kyrial Display Pro"/>
              </a:rPr>
              <a:t>enseigneme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u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se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on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d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deg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é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memb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titulai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d’un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li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ce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encad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eme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 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el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que d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é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fini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-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à</a:t>
            </a:r>
            <a:r>
              <a:rPr lang="fr-FR" sz="1100" i="1" spc="-1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l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articl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-4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1</a:t>
            </a:r>
            <a:r>
              <a:rPr lang="fr-FR" sz="1100" i="1" spc="-20" dirty="0">
                <a:latin typeface="Kyrial Display Pro"/>
                <a:ea typeface="Times New Roman" panose="02020603050405020304" pitchFamily="18" charset="0"/>
                <a:cs typeface="Kyrial Display Pro"/>
              </a:rPr>
              <a:t>1</a:t>
            </a:r>
            <a:r>
              <a:rPr lang="fr-FR" sz="1100" i="1" spc="-30" dirty="0">
                <a:latin typeface="Kyrial Display Pro"/>
                <a:ea typeface="Times New Roman" panose="02020603050405020304" pitchFamily="18" charset="0"/>
                <a:cs typeface="Kyrial Display Pro"/>
              </a:rPr>
              <a:t>-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1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.</a:t>
            </a:r>
            <a:r>
              <a:rPr lang="fr-FR" sz="1100" i="1" spc="-2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L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-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établisseme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</a:t>
            </a:r>
            <a:r>
              <a:rPr lang="fr-FR" sz="1100" i="1" spc="-8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</a:t>
            </a:r>
            <a:r>
              <a:rPr lang="fr-FR" sz="1100" i="1" spc="-35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enseigneme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-8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qu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i</a:t>
            </a:r>
            <a:r>
              <a:rPr lang="fr-FR" sz="1100" i="1" spc="-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adhè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-5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a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u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p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ojet d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l’Enseigneme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catholiqu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f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o</a:t>
            </a:r>
            <a:r>
              <a:rPr lang="fr-FR" sz="1100" i="1" spc="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parti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d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u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ollèg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2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10" dirty="0">
                <a:latin typeface="Kyrial Display Pro"/>
                <a:ea typeface="Times New Roman" panose="02020603050405020304" pitchFamily="18" charset="0"/>
                <a:cs typeface="Kyrial Display Pro"/>
              </a:rPr>
              <a:t>n°2.</a:t>
            </a:r>
            <a:endParaRPr lang="fr-FR" sz="1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fr-FR" sz="12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 </a:t>
            </a:r>
            <a:endParaRPr lang="fr-FR" sz="1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4645" marR="33655" algn="just">
              <a:lnSpc>
                <a:spcPct val="108000"/>
              </a:lnSpc>
              <a:spcAft>
                <a:spcPts val="0"/>
              </a:spcAft>
            </a:pP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L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es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établisseme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ts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adhé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ts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des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-10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ollèges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1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et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2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so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ep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ése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nt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és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par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leur</a:t>
            </a:r>
            <a:r>
              <a:rPr lang="fr-FR" sz="1100" i="1" spc="190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ch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f d</a:t>
            </a:r>
            <a:r>
              <a:rPr lang="fr-FR" sz="1100" i="1" spc="-50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établisseme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 ou un délégué.</a:t>
            </a:r>
            <a:endParaRPr lang="fr-FR" sz="1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fr-FR" sz="12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 </a:t>
            </a:r>
            <a:endParaRPr lang="fr-FR" sz="1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8790" marR="33020" algn="just">
              <a:lnSpc>
                <a:spcPct val="108000"/>
              </a:lnSpc>
              <a:spcAft>
                <a:spcPts val="0"/>
              </a:spcAft>
            </a:pP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Le</a:t>
            </a:r>
            <a:r>
              <a:rPr lang="fr-FR" sz="1100" b="1" i="1" u="sng" spc="-5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b="1" i="1" u="sng" spc="-10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c</a:t>
            </a: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ollège</a:t>
            </a:r>
            <a:r>
              <a:rPr lang="fr-FR" sz="1100" b="1" i="1" u="sng" spc="-5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n°3</a:t>
            </a:r>
            <a:r>
              <a:rPr lang="fr-FR" sz="1100" b="1" i="1" spc="5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est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-10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onstitué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par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les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memb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es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de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d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oit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du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spc="-20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onseil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d</a:t>
            </a:r>
            <a:r>
              <a:rPr lang="fr-FR" sz="1100" i="1" spc="-25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administ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ation 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els que d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é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finis à l</a:t>
            </a:r>
            <a:r>
              <a:rPr lang="fr-FR" sz="1100" i="1" spc="-30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article 1</a:t>
            </a:r>
            <a:r>
              <a:rPr lang="fr-FR" sz="1100" i="1" spc="-25" dirty="0">
                <a:latin typeface="Kyrial Display Pro"/>
                <a:ea typeface="Times New Roman" panose="02020603050405020304" pitchFamily="18" charset="0"/>
                <a:cs typeface="Kyrial Display Pro"/>
              </a:rPr>
              <a:t>9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.</a:t>
            </a:r>
            <a:endParaRPr lang="fr-FR" sz="1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fr-FR" sz="12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 </a:t>
            </a:r>
            <a:endParaRPr lang="fr-FR" sz="1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8790" marR="32385" algn="just">
              <a:lnSpc>
                <a:spcPct val="108000"/>
              </a:lnSpc>
              <a:spcAft>
                <a:spcPts val="0"/>
              </a:spcAft>
            </a:pP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Le </a:t>
            </a:r>
            <a:r>
              <a:rPr lang="fr-FR" sz="1100" b="1" i="1" u="sng" spc="-10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c</a:t>
            </a: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ollège n</a:t>
            </a:r>
            <a:r>
              <a:rPr lang="fr-FR" sz="1100" b="1" i="1" u="sng" spc="-45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°</a:t>
            </a:r>
            <a:r>
              <a:rPr lang="fr-FR" sz="1100" b="1" i="1" u="sng" dirty="0">
                <a:uFill>
                  <a:solidFill>
                    <a:srgbClr val="231F20"/>
                  </a:solidFill>
                </a:uFill>
                <a:latin typeface="KyrialDisplayProSemiBold"/>
                <a:ea typeface="Times New Roman" panose="02020603050405020304" pitchFamily="18" charset="0"/>
                <a:cs typeface="KyrialDisplayProSemiBold"/>
              </a:rPr>
              <a:t>4</a:t>
            </a:r>
            <a:r>
              <a:rPr lang="fr-FR" sz="1100" b="1" i="1" spc="10" dirty="0">
                <a:latin typeface="KyrialDisplayProSemiBold"/>
                <a:ea typeface="Times New Roman" panose="02020603050405020304" pitchFamily="18" charset="0"/>
                <a:cs typeface="KyrialDisplayProSemiBold"/>
              </a:rPr>
              <a:t> 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est </a:t>
            </a:r>
            <a:r>
              <a:rPr lang="fr-FR" sz="1100" i="1" spc="-10" dirty="0">
                <a:latin typeface="Kyrial Display Pro"/>
                <a:ea typeface="Times New Roman" panose="02020603050405020304" pitchFamily="18" charset="0"/>
                <a:cs typeface="Kyrial Display Pro"/>
              </a:rPr>
              <a:t>c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onstitué par les memb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es bie</a:t>
            </a:r>
            <a:r>
              <a:rPr lang="fr-FR" sz="1100" i="1" spc="-10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fai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eurs et les aut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es adhé</a:t>
            </a:r>
            <a:r>
              <a:rPr lang="fr-FR" sz="1100" i="1" spc="-15" dirty="0">
                <a:latin typeface="Kyrial Display Pro"/>
                <a:ea typeface="Times New Roman" panose="02020603050405020304" pitchFamily="18" charset="0"/>
                <a:cs typeface="Kyrial Display Pro"/>
              </a:rPr>
              <a:t>r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n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ts 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t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els que d</a:t>
            </a:r>
            <a:r>
              <a:rPr lang="fr-FR" sz="1100" i="1" spc="-5" dirty="0">
                <a:latin typeface="Kyrial Display Pro"/>
                <a:ea typeface="Times New Roman" panose="02020603050405020304" pitchFamily="18" charset="0"/>
                <a:cs typeface="Kyrial Display Pro"/>
              </a:rPr>
              <a:t>é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finis à l</a:t>
            </a:r>
            <a:r>
              <a:rPr lang="fr-FR" sz="1100" i="1" spc="-30" dirty="0">
                <a:latin typeface="Kyrial Display Pro"/>
                <a:ea typeface="Times New Roman" panose="02020603050405020304" pitchFamily="18" charset="0"/>
                <a:cs typeface="Kyrial Display Pro"/>
              </a:rPr>
              <a:t>’</a:t>
            </a:r>
            <a:r>
              <a:rPr lang="fr-FR" sz="1100" i="1" dirty="0">
                <a:latin typeface="Kyrial Display Pro"/>
                <a:ea typeface="Times New Roman" panose="02020603050405020304" pitchFamily="18" charset="0"/>
                <a:cs typeface="Kyrial Display Pro"/>
              </a:rPr>
              <a:t>article 8.</a:t>
            </a:r>
            <a:endParaRPr lang="fr-FR" sz="1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14398" y="685800"/>
            <a:ext cx="327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Article 13 du statut de l’UGSEL84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00800" y="316468"/>
            <a:ext cx="1809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MEMBRES DU CA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23639" y="4283279"/>
            <a:ext cx="2763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Composition du bureau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71139" y="4652611"/>
            <a:ext cx="457200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Membre de droit :	M.AILLET Thierry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Président :		M. FABROL Claude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Vice-Président :	</a:t>
            </a:r>
            <a:r>
              <a:rPr 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. GRATAS Eric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Vice-Présidente :	Mme ULPAT Caroline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Secrétaire :		Mme BARAZZONI Danièle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Vice-secrétaire :	M. </a:t>
            </a:r>
            <a:r>
              <a:rPr 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HEITZMAN Anthony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Trésorier</a:t>
            </a: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 : 		</a:t>
            </a:r>
            <a:r>
              <a:rPr 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M. LAURENT Hervé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Vice-trésorière : 	Mme PELICIER Agnès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Membre :		Mme SERRET Christine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69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PROJET DE L’ASSOCIATION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VOTE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15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QUESTIONS DIVERSES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39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524000"/>
            <a:ext cx="7924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RESULTAT DES </a:t>
            </a: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VOTES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L’ensemble des votes a été approuvé à l’unanimité </a:t>
            </a: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(soit </a:t>
            </a: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253 votes « POUR </a:t>
            </a: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»)</a:t>
            </a:r>
            <a:endParaRPr lang="fr-FR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	A noter 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Une a</a:t>
            </a: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bstention, </a:t>
            </a: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sur le rapport </a:t>
            </a: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d’orientation 2019/2020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Une abstention, sur le </a:t>
            </a:r>
            <a:r>
              <a:rPr lang="fr-FR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financier 2018/2019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26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Art. 16 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L’assemblée générale ordinaire ne peut valablement délibérer que si le quart des membres est présent ou représenté.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Les décisions sont prises à la majorité des suffrages exprimés des membres présents ou représentés. Les votes à bulletin secret ont lieu à chaque fois qu’ils concernent des personnes ou sur la demande d’un des membres.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9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ADOPTION DU COMPTE RENDU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34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8194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MORAL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2018-2019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3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62001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MORAL 2018-2019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2400" kern="0" dirty="0" smtClean="0">
                <a:solidFill>
                  <a:sysClr val="windowText" lastClr="000000"/>
                </a:solidFill>
              </a:rPr>
              <a:t>1- </a:t>
            </a:r>
            <a:r>
              <a:rPr lang="fr-FR" sz="2400" b="1" u="sng" kern="0" dirty="0" smtClean="0">
                <a:solidFill>
                  <a:sysClr val="windowText" lastClr="000000"/>
                </a:solidFill>
                <a:latin typeface="Constantia" pitchFamily="18" charset="0"/>
              </a:rPr>
              <a:t>Fonctionnement statutaire de l’association</a:t>
            </a:r>
          </a:p>
          <a:p>
            <a:pPr marL="274320" indent="-274320" algn="just"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Constantia" pitchFamily="18" charset="0"/>
              </a:rPr>
              <a:t>L’Assemblée Générale ordinaire s’est tenue le 3 octobre 2018</a:t>
            </a:r>
          </a:p>
          <a:p>
            <a:pPr marL="274320" indent="-274320" algn="just"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Constantia" pitchFamily="18" charset="0"/>
              </a:rPr>
              <a:t>Le Conseil d’Administration s’est réuni à trois reprises (le 27-09-2018 ; le 30-04-2019 et le 26-06-2019)</a:t>
            </a:r>
          </a:p>
          <a:p>
            <a:pPr marL="274320" indent="-274320" algn="just"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Constantia" pitchFamily="18" charset="0"/>
              </a:rPr>
              <a:t>Le comité est représenté au niveau du CA de l’UGSEL PACA par son Président Claude Fabrol (membre de droit), Eric GRATAS et Hervé LAURENT, administrateurs.</a:t>
            </a:r>
          </a:p>
          <a:p>
            <a:pPr marL="274320" indent="-274320" algn="just"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Constantia" pitchFamily="18" charset="0"/>
              </a:rPr>
              <a:t>M. AILLET représente les Directeurs diocésains du territoire à l’UGSEL PACA </a:t>
            </a:r>
          </a:p>
          <a:p>
            <a:pPr algn="just">
              <a:defRPr/>
            </a:pPr>
            <a:endParaRPr lang="fr-FR" sz="2000" kern="0" dirty="0" smtClean="0">
              <a:solidFill>
                <a:sysClr val="windowText" lastClr="000000"/>
              </a:solidFill>
            </a:endParaRPr>
          </a:p>
          <a:p>
            <a:pPr>
              <a:buFont typeface="Wingdings"/>
              <a:buNone/>
              <a:defRPr/>
            </a:pPr>
            <a:endParaRPr lang="fr-FR" sz="1700" kern="0" dirty="0" smtClean="0">
              <a:solidFill>
                <a:sysClr val="windowText" lastClr="000000"/>
              </a:solidFill>
            </a:endParaRPr>
          </a:p>
          <a:p>
            <a:pPr marL="274320" indent="-274320">
              <a:buFont typeface="Wingdings"/>
              <a:buChar char=""/>
              <a:defRPr/>
            </a:pPr>
            <a:endParaRPr lang="fr-FR" sz="1700" kern="0" dirty="0" smtClean="0">
              <a:solidFill>
                <a:sysClr val="windowText" lastClr="000000"/>
              </a:solidFill>
            </a:endParaRPr>
          </a:p>
          <a:p>
            <a:pPr marL="274320" indent="-274320">
              <a:buFont typeface="Wingdings"/>
              <a:buChar char=""/>
              <a:defRPr/>
            </a:pPr>
            <a:endParaRPr lang="fr-FR" sz="20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56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62001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MORAL 2018-2019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1935480"/>
            <a:ext cx="843528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marR="0" lvl="1" indent="-246888" algn="l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2 - </a:t>
            </a: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Les ressources  financières de l’association</a:t>
            </a:r>
          </a:p>
          <a:p>
            <a:pPr marL="393192" marR="0" lvl="1" indent="0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	Elles proviennent de quatre sources:</a:t>
            </a: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Cotisations des établissements : 66 % des produits</a:t>
            </a: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Subventions publiques : pour 6900 euros (montant doublé par rapport à N+1)</a:t>
            </a: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Subventions et dons privés : 2000 euros APEL et vente des pommes 2400 euros</a:t>
            </a: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Par la DDEC, mise à disposition gracieuse des locaux et de ressources humaines (notamment secrétariat)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43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62001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RAPPORT MORAL 2018-2019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b="1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15951" y="1828800"/>
            <a:ext cx="843528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marR="0" lvl="1" indent="-246888" algn="l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3 - </a:t>
            </a:r>
            <a:r>
              <a:rPr kumimoji="0" lang="fr-FR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Les événements majeurs  dans  la vie du comité 84 :</a:t>
            </a:r>
          </a:p>
          <a:p>
            <a:pPr marL="640080" marR="0" lvl="1" indent="-246888" algn="l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endParaRPr kumimoji="0" lang="fr-FR" sz="2400" b="1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L’organisation des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Territoriaux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d’Athlétisme, de Danse (collège), des APPN cités ci-dessus, du Volley, Basket et Rugby.</a:t>
            </a: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 premier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CHALLENGE SPORT/SANTE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avec un grand succès (1200 élèves et 14 partenaires) </a:t>
            </a: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La journée de découverte des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APPN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le mercredi 26 septembre 2018.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Mise en place de la démarche de formation des jeunes officiels</a:t>
            </a:r>
          </a:p>
          <a:p>
            <a:pPr marL="640080" marR="0" lvl="1" indent="-246888" algn="just" defTabSz="914400" rtl="0" eaLnBrk="1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L’adhésion de deux nouveaux établissements (collège Marie Rivier et Saint Joseph à Chateaurenard)</a:t>
            </a:r>
          </a:p>
        </p:txBody>
      </p:sp>
    </p:spTree>
    <p:extLst>
      <p:ext uri="{BB962C8B-B14F-4D97-AF65-F5344CB8AC3E}">
        <p14:creationId xmlns="" xmlns:p14="http://schemas.microsoft.com/office/powerpoint/2010/main" val="364031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1683</Words>
  <Application>Microsoft Office PowerPoint</Application>
  <PresentationFormat>Affichage à l'écran (4:3)</PresentationFormat>
  <Paragraphs>478</Paragraphs>
  <Slides>36</Slides>
  <Notes>15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8" baseType="lpstr">
      <vt:lpstr>Office Theme</vt:lpstr>
      <vt:lpstr>Feuille de calcul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Hervé LAURENT</dc:creator>
  <cp:lastModifiedBy>portable</cp:lastModifiedBy>
  <cp:revision>42</cp:revision>
  <dcterms:created xsi:type="dcterms:W3CDTF">2019-09-09T16:56:40Z</dcterms:created>
  <dcterms:modified xsi:type="dcterms:W3CDTF">2020-01-14T20:19:31Z</dcterms:modified>
</cp:coreProperties>
</file>